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256" r:id="rId2"/>
    <p:sldId id="257" r:id="rId3"/>
    <p:sldId id="258" r:id="rId4"/>
    <p:sldId id="259" r:id="rId5"/>
  </p:sldIdLst>
  <p:sldSz cx="10922000" cy="5461000"/>
  <p:notesSz cx="6858000" cy="9144000"/>
  <p:embeddedFontLst>
    <p:embeddedFont>
      <p:font typeface="Abadi MT Condensed Light" panose="020B0306030101010103" pitchFamily="34" charset="77"/>
      <p:regular r:id="rId7"/>
    </p:embeddedFont>
    <p:embeddedFont>
      <p:font typeface="Arial Black" panose="020B0604020202020204" pitchFamily="34" charset="0"/>
      <p:regular r:id="rId8"/>
      <p:bold r:id="rId9"/>
    </p:embeddedFont>
    <p:embeddedFont>
      <p:font typeface="Calibri" panose="020F0502020204030204" pitchFamily="34" charset="0"/>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20" userDrawn="1">
          <p15:clr>
            <a:srgbClr val="A4A3A4"/>
          </p15:clr>
        </p15:guide>
        <p15:guide id="2" pos="34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 roundtripDataSignature="AMtx7mhxrZMzR2OP793kDwPvle/XKwySz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4648"/>
  </p:normalViewPr>
  <p:slideViewPr>
    <p:cSldViewPr snapToGrid="0" showGuides="1">
      <p:cViewPr varScale="1">
        <p:scale>
          <a:sx n="133" d="100"/>
          <a:sy n="133" d="100"/>
        </p:scale>
        <p:origin x="208" y="328"/>
      </p:cViewPr>
      <p:guideLst>
        <p:guide orient="horz" pos="1720"/>
        <p:guide pos="34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5621338" y="93663"/>
            <a:ext cx="18100676" cy="9050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100"/>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3: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4: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750888" y="1453739"/>
            <a:ext cx="9420225"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728524" y="-1523896"/>
            <a:ext cx="3464954" cy="94202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6679611" y="1427193"/>
            <a:ext cx="4627945" cy="23550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901237" y="-859602"/>
            <a:ext cx="4627945" cy="69286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365250" y="893734"/>
            <a:ext cx="8191500" cy="19012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778"/>
              <a:buFont typeface="Calibri"/>
              <a:buNone/>
              <a:defRPr sz="477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365250" y="2868290"/>
            <a:ext cx="8191500" cy="131847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96"/>
              </a:spcBef>
              <a:spcAft>
                <a:spcPts val="0"/>
              </a:spcAft>
              <a:buClr>
                <a:schemeClr val="dk1"/>
              </a:buClr>
              <a:buSzPts val="1911"/>
              <a:buNone/>
              <a:defRPr sz="1911"/>
            </a:lvl1pPr>
            <a:lvl2pPr lvl="1" algn="ctr">
              <a:lnSpc>
                <a:spcPct val="90000"/>
              </a:lnSpc>
              <a:spcBef>
                <a:spcPts val="398"/>
              </a:spcBef>
              <a:spcAft>
                <a:spcPts val="0"/>
              </a:spcAft>
              <a:buClr>
                <a:schemeClr val="dk1"/>
              </a:buClr>
              <a:buSzPts val="1593"/>
              <a:buNone/>
              <a:defRPr sz="1593"/>
            </a:lvl2pPr>
            <a:lvl3pPr lvl="2" algn="ctr">
              <a:lnSpc>
                <a:spcPct val="90000"/>
              </a:lnSpc>
              <a:spcBef>
                <a:spcPts val="398"/>
              </a:spcBef>
              <a:spcAft>
                <a:spcPts val="0"/>
              </a:spcAft>
              <a:buClr>
                <a:schemeClr val="dk1"/>
              </a:buClr>
              <a:buSzPts val="1433"/>
              <a:buNone/>
              <a:defRPr sz="1433"/>
            </a:lvl3pPr>
            <a:lvl4pPr lvl="3" algn="ctr">
              <a:lnSpc>
                <a:spcPct val="90000"/>
              </a:lnSpc>
              <a:spcBef>
                <a:spcPts val="398"/>
              </a:spcBef>
              <a:spcAft>
                <a:spcPts val="0"/>
              </a:spcAft>
              <a:buClr>
                <a:schemeClr val="dk1"/>
              </a:buClr>
              <a:buSzPts val="1274"/>
              <a:buNone/>
              <a:defRPr sz="1274"/>
            </a:lvl4pPr>
            <a:lvl5pPr lvl="4" algn="ctr">
              <a:lnSpc>
                <a:spcPct val="90000"/>
              </a:lnSpc>
              <a:spcBef>
                <a:spcPts val="398"/>
              </a:spcBef>
              <a:spcAft>
                <a:spcPts val="0"/>
              </a:spcAft>
              <a:buClr>
                <a:schemeClr val="dk1"/>
              </a:buClr>
              <a:buSzPts val="1274"/>
              <a:buNone/>
              <a:defRPr sz="1274"/>
            </a:lvl5pPr>
            <a:lvl6pPr lvl="5" algn="ctr">
              <a:lnSpc>
                <a:spcPct val="90000"/>
              </a:lnSpc>
              <a:spcBef>
                <a:spcPts val="398"/>
              </a:spcBef>
              <a:spcAft>
                <a:spcPts val="0"/>
              </a:spcAft>
              <a:buClr>
                <a:schemeClr val="dk1"/>
              </a:buClr>
              <a:buSzPts val="1274"/>
              <a:buNone/>
              <a:defRPr sz="1274"/>
            </a:lvl6pPr>
            <a:lvl7pPr lvl="6" algn="ctr">
              <a:lnSpc>
                <a:spcPct val="90000"/>
              </a:lnSpc>
              <a:spcBef>
                <a:spcPts val="398"/>
              </a:spcBef>
              <a:spcAft>
                <a:spcPts val="0"/>
              </a:spcAft>
              <a:buClr>
                <a:schemeClr val="dk1"/>
              </a:buClr>
              <a:buSzPts val="1274"/>
              <a:buNone/>
              <a:defRPr sz="1274"/>
            </a:lvl7pPr>
            <a:lvl8pPr lvl="7" algn="ctr">
              <a:lnSpc>
                <a:spcPct val="90000"/>
              </a:lnSpc>
              <a:spcBef>
                <a:spcPts val="398"/>
              </a:spcBef>
              <a:spcAft>
                <a:spcPts val="0"/>
              </a:spcAft>
              <a:buClr>
                <a:schemeClr val="dk1"/>
              </a:buClr>
              <a:buSzPts val="1274"/>
              <a:buNone/>
              <a:defRPr sz="1274"/>
            </a:lvl8pPr>
            <a:lvl9pPr lvl="8" algn="ctr">
              <a:lnSpc>
                <a:spcPct val="90000"/>
              </a:lnSpc>
              <a:spcBef>
                <a:spcPts val="398"/>
              </a:spcBef>
              <a:spcAft>
                <a:spcPts val="0"/>
              </a:spcAft>
              <a:buClr>
                <a:schemeClr val="dk1"/>
              </a:buClr>
              <a:buSzPts val="1274"/>
              <a:buNone/>
              <a:defRPr sz="1274"/>
            </a:lvl9pPr>
          </a:lstStyle>
          <a:p>
            <a:endParaRPr/>
          </a:p>
        </p:txBody>
      </p:sp>
      <p:sp>
        <p:nvSpPr>
          <p:cNvPr id="20" name="Google Shape;20;p8"/>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745199" y="1361458"/>
            <a:ext cx="9420225" cy="227162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778"/>
              <a:buFont typeface="Calibri"/>
              <a:buNone/>
              <a:defRPr sz="477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745199" y="3654573"/>
            <a:ext cx="9420225" cy="11945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rgbClr val="888888"/>
              </a:buClr>
              <a:buSzPts val="1911"/>
              <a:buNone/>
              <a:defRPr sz="1911">
                <a:solidFill>
                  <a:srgbClr val="888888"/>
                </a:solidFill>
              </a:defRPr>
            </a:lvl1pPr>
            <a:lvl2pPr marL="914400" lvl="1" indent="-228600" algn="l">
              <a:lnSpc>
                <a:spcPct val="90000"/>
              </a:lnSpc>
              <a:spcBef>
                <a:spcPts val="398"/>
              </a:spcBef>
              <a:spcAft>
                <a:spcPts val="0"/>
              </a:spcAft>
              <a:buClr>
                <a:srgbClr val="888888"/>
              </a:buClr>
              <a:buSzPts val="1593"/>
              <a:buNone/>
              <a:defRPr sz="1593">
                <a:solidFill>
                  <a:srgbClr val="888888"/>
                </a:solidFill>
              </a:defRPr>
            </a:lvl2pPr>
            <a:lvl3pPr marL="1371600" lvl="2" indent="-228600" algn="l">
              <a:lnSpc>
                <a:spcPct val="90000"/>
              </a:lnSpc>
              <a:spcBef>
                <a:spcPts val="398"/>
              </a:spcBef>
              <a:spcAft>
                <a:spcPts val="0"/>
              </a:spcAft>
              <a:buClr>
                <a:srgbClr val="888888"/>
              </a:buClr>
              <a:buSzPts val="1433"/>
              <a:buNone/>
              <a:defRPr sz="1433">
                <a:solidFill>
                  <a:srgbClr val="888888"/>
                </a:solidFill>
              </a:defRPr>
            </a:lvl3pPr>
            <a:lvl4pPr marL="1828800" lvl="3" indent="-228600" algn="l">
              <a:lnSpc>
                <a:spcPct val="90000"/>
              </a:lnSpc>
              <a:spcBef>
                <a:spcPts val="398"/>
              </a:spcBef>
              <a:spcAft>
                <a:spcPts val="0"/>
              </a:spcAft>
              <a:buClr>
                <a:srgbClr val="888888"/>
              </a:buClr>
              <a:buSzPts val="1274"/>
              <a:buNone/>
              <a:defRPr sz="1274">
                <a:solidFill>
                  <a:srgbClr val="888888"/>
                </a:solidFill>
              </a:defRPr>
            </a:lvl4pPr>
            <a:lvl5pPr marL="2286000" lvl="4" indent="-228600" algn="l">
              <a:lnSpc>
                <a:spcPct val="90000"/>
              </a:lnSpc>
              <a:spcBef>
                <a:spcPts val="398"/>
              </a:spcBef>
              <a:spcAft>
                <a:spcPts val="0"/>
              </a:spcAft>
              <a:buClr>
                <a:srgbClr val="888888"/>
              </a:buClr>
              <a:buSzPts val="1274"/>
              <a:buNone/>
              <a:defRPr sz="1274">
                <a:solidFill>
                  <a:srgbClr val="888888"/>
                </a:solidFill>
              </a:defRPr>
            </a:lvl5pPr>
            <a:lvl6pPr marL="2743200" lvl="5" indent="-228600" algn="l">
              <a:lnSpc>
                <a:spcPct val="90000"/>
              </a:lnSpc>
              <a:spcBef>
                <a:spcPts val="398"/>
              </a:spcBef>
              <a:spcAft>
                <a:spcPts val="0"/>
              </a:spcAft>
              <a:buClr>
                <a:srgbClr val="888888"/>
              </a:buClr>
              <a:buSzPts val="1274"/>
              <a:buNone/>
              <a:defRPr sz="1274">
                <a:solidFill>
                  <a:srgbClr val="888888"/>
                </a:solidFill>
              </a:defRPr>
            </a:lvl6pPr>
            <a:lvl7pPr marL="3200400" lvl="6" indent="-228600" algn="l">
              <a:lnSpc>
                <a:spcPct val="90000"/>
              </a:lnSpc>
              <a:spcBef>
                <a:spcPts val="398"/>
              </a:spcBef>
              <a:spcAft>
                <a:spcPts val="0"/>
              </a:spcAft>
              <a:buClr>
                <a:srgbClr val="888888"/>
              </a:buClr>
              <a:buSzPts val="1274"/>
              <a:buNone/>
              <a:defRPr sz="1274">
                <a:solidFill>
                  <a:srgbClr val="888888"/>
                </a:solidFill>
              </a:defRPr>
            </a:lvl7pPr>
            <a:lvl8pPr marL="3657600" lvl="7" indent="-228600" algn="l">
              <a:lnSpc>
                <a:spcPct val="90000"/>
              </a:lnSpc>
              <a:spcBef>
                <a:spcPts val="398"/>
              </a:spcBef>
              <a:spcAft>
                <a:spcPts val="0"/>
              </a:spcAft>
              <a:buClr>
                <a:srgbClr val="888888"/>
              </a:buClr>
              <a:buSzPts val="1274"/>
              <a:buNone/>
              <a:defRPr sz="1274">
                <a:solidFill>
                  <a:srgbClr val="888888"/>
                </a:solidFill>
              </a:defRPr>
            </a:lvl8pPr>
            <a:lvl9pPr marL="4114800" lvl="8" indent="-228600" algn="l">
              <a:lnSpc>
                <a:spcPct val="90000"/>
              </a:lnSpc>
              <a:spcBef>
                <a:spcPts val="398"/>
              </a:spcBef>
              <a:spcAft>
                <a:spcPts val="0"/>
              </a:spcAft>
              <a:buClr>
                <a:srgbClr val="888888"/>
              </a:buClr>
              <a:buSzPts val="1274"/>
              <a:buNone/>
              <a:defRPr sz="1274">
                <a:solidFill>
                  <a:srgbClr val="888888"/>
                </a:solidFill>
              </a:defRPr>
            </a:lvl9pPr>
          </a:lstStyle>
          <a:p>
            <a:endParaRPr/>
          </a:p>
        </p:txBody>
      </p:sp>
      <p:sp>
        <p:nvSpPr>
          <p:cNvPr id="26" name="Google Shape;26;p9"/>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750888" y="1453739"/>
            <a:ext cx="4641850"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5529263" y="1453739"/>
            <a:ext cx="4641850" cy="346495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752310"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752310" y="1338704"/>
            <a:ext cx="4620518" cy="6560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96"/>
              </a:spcBef>
              <a:spcAft>
                <a:spcPts val="0"/>
              </a:spcAft>
              <a:buClr>
                <a:schemeClr val="dk1"/>
              </a:buClr>
              <a:buSzPts val="1911"/>
              <a:buNone/>
              <a:defRPr sz="1911" b="1"/>
            </a:lvl1pPr>
            <a:lvl2pPr marL="914400" lvl="1" indent="-228600" algn="l">
              <a:lnSpc>
                <a:spcPct val="90000"/>
              </a:lnSpc>
              <a:spcBef>
                <a:spcPts val="398"/>
              </a:spcBef>
              <a:spcAft>
                <a:spcPts val="0"/>
              </a:spcAft>
              <a:buClr>
                <a:schemeClr val="dk1"/>
              </a:buClr>
              <a:buSzPts val="1593"/>
              <a:buNone/>
              <a:defRPr sz="1593" b="1"/>
            </a:lvl2pPr>
            <a:lvl3pPr marL="1371600" lvl="2" indent="-228600" algn="l">
              <a:lnSpc>
                <a:spcPct val="90000"/>
              </a:lnSpc>
              <a:spcBef>
                <a:spcPts val="398"/>
              </a:spcBef>
              <a:spcAft>
                <a:spcPts val="0"/>
              </a:spcAft>
              <a:buClr>
                <a:schemeClr val="dk1"/>
              </a:buClr>
              <a:buSzPts val="1433"/>
              <a:buNone/>
              <a:defRPr sz="1433" b="1"/>
            </a:lvl3pPr>
            <a:lvl4pPr marL="1828800" lvl="3" indent="-228600" algn="l">
              <a:lnSpc>
                <a:spcPct val="90000"/>
              </a:lnSpc>
              <a:spcBef>
                <a:spcPts val="398"/>
              </a:spcBef>
              <a:spcAft>
                <a:spcPts val="0"/>
              </a:spcAft>
              <a:buClr>
                <a:schemeClr val="dk1"/>
              </a:buClr>
              <a:buSzPts val="1274"/>
              <a:buNone/>
              <a:defRPr sz="1274" b="1"/>
            </a:lvl4pPr>
            <a:lvl5pPr marL="2286000" lvl="4" indent="-228600" algn="l">
              <a:lnSpc>
                <a:spcPct val="90000"/>
              </a:lnSpc>
              <a:spcBef>
                <a:spcPts val="398"/>
              </a:spcBef>
              <a:spcAft>
                <a:spcPts val="0"/>
              </a:spcAft>
              <a:buClr>
                <a:schemeClr val="dk1"/>
              </a:buClr>
              <a:buSzPts val="1274"/>
              <a:buNone/>
              <a:defRPr sz="1274" b="1"/>
            </a:lvl5pPr>
            <a:lvl6pPr marL="2743200" lvl="5" indent="-228600" algn="l">
              <a:lnSpc>
                <a:spcPct val="90000"/>
              </a:lnSpc>
              <a:spcBef>
                <a:spcPts val="398"/>
              </a:spcBef>
              <a:spcAft>
                <a:spcPts val="0"/>
              </a:spcAft>
              <a:buClr>
                <a:schemeClr val="dk1"/>
              </a:buClr>
              <a:buSzPts val="1274"/>
              <a:buNone/>
              <a:defRPr sz="1274" b="1"/>
            </a:lvl6pPr>
            <a:lvl7pPr marL="3200400" lvl="6" indent="-228600" algn="l">
              <a:lnSpc>
                <a:spcPct val="90000"/>
              </a:lnSpc>
              <a:spcBef>
                <a:spcPts val="398"/>
              </a:spcBef>
              <a:spcAft>
                <a:spcPts val="0"/>
              </a:spcAft>
              <a:buClr>
                <a:schemeClr val="dk1"/>
              </a:buClr>
              <a:buSzPts val="1274"/>
              <a:buNone/>
              <a:defRPr sz="1274" b="1"/>
            </a:lvl7pPr>
            <a:lvl8pPr marL="3657600" lvl="7" indent="-228600" algn="l">
              <a:lnSpc>
                <a:spcPct val="90000"/>
              </a:lnSpc>
              <a:spcBef>
                <a:spcPts val="398"/>
              </a:spcBef>
              <a:spcAft>
                <a:spcPts val="0"/>
              </a:spcAft>
              <a:buClr>
                <a:schemeClr val="dk1"/>
              </a:buClr>
              <a:buSzPts val="1274"/>
              <a:buNone/>
              <a:defRPr sz="1274" b="1"/>
            </a:lvl8pPr>
            <a:lvl9pPr marL="4114800" lvl="8" indent="-228600" algn="l">
              <a:lnSpc>
                <a:spcPct val="90000"/>
              </a:lnSpc>
              <a:spcBef>
                <a:spcPts val="398"/>
              </a:spcBef>
              <a:spcAft>
                <a:spcPts val="0"/>
              </a:spcAft>
              <a:buClr>
                <a:schemeClr val="dk1"/>
              </a:buClr>
              <a:buSzPts val="1274"/>
              <a:buNone/>
              <a:defRPr sz="1274" b="1"/>
            </a:lvl9pPr>
          </a:lstStyle>
          <a:p>
            <a:endParaRPr/>
          </a:p>
        </p:txBody>
      </p:sp>
      <p:sp>
        <p:nvSpPr>
          <p:cNvPr id="39" name="Google Shape;39;p11"/>
          <p:cNvSpPr txBox="1">
            <a:spLocks noGrp="1"/>
          </p:cNvSpPr>
          <p:nvPr>
            <p:ph type="body" idx="2"/>
          </p:nvPr>
        </p:nvSpPr>
        <p:spPr>
          <a:xfrm>
            <a:off x="752310" y="1994782"/>
            <a:ext cx="4620518" cy="29340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5529262" y="1338704"/>
            <a:ext cx="4643273" cy="65607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96"/>
              </a:spcBef>
              <a:spcAft>
                <a:spcPts val="0"/>
              </a:spcAft>
              <a:buClr>
                <a:schemeClr val="dk1"/>
              </a:buClr>
              <a:buSzPts val="1911"/>
              <a:buNone/>
              <a:defRPr sz="1911" b="1"/>
            </a:lvl1pPr>
            <a:lvl2pPr marL="914400" lvl="1" indent="-228600" algn="l">
              <a:lnSpc>
                <a:spcPct val="90000"/>
              </a:lnSpc>
              <a:spcBef>
                <a:spcPts val="398"/>
              </a:spcBef>
              <a:spcAft>
                <a:spcPts val="0"/>
              </a:spcAft>
              <a:buClr>
                <a:schemeClr val="dk1"/>
              </a:buClr>
              <a:buSzPts val="1593"/>
              <a:buNone/>
              <a:defRPr sz="1593" b="1"/>
            </a:lvl2pPr>
            <a:lvl3pPr marL="1371600" lvl="2" indent="-228600" algn="l">
              <a:lnSpc>
                <a:spcPct val="90000"/>
              </a:lnSpc>
              <a:spcBef>
                <a:spcPts val="398"/>
              </a:spcBef>
              <a:spcAft>
                <a:spcPts val="0"/>
              </a:spcAft>
              <a:buClr>
                <a:schemeClr val="dk1"/>
              </a:buClr>
              <a:buSzPts val="1433"/>
              <a:buNone/>
              <a:defRPr sz="1433" b="1"/>
            </a:lvl3pPr>
            <a:lvl4pPr marL="1828800" lvl="3" indent="-228600" algn="l">
              <a:lnSpc>
                <a:spcPct val="90000"/>
              </a:lnSpc>
              <a:spcBef>
                <a:spcPts val="398"/>
              </a:spcBef>
              <a:spcAft>
                <a:spcPts val="0"/>
              </a:spcAft>
              <a:buClr>
                <a:schemeClr val="dk1"/>
              </a:buClr>
              <a:buSzPts val="1274"/>
              <a:buNone/>
              <a:defRPr sz="1274" b="1"/>
            </a:lvl4pPr>
            <a:lvl5pPr marL="2286000" lvl="4" indent="-228600" algn="l">
              <a:lnSpc>
                <a:spcPct val="90000"/>
              </a:lnSpc>
              <a:spcBef>
                <a:spcPts val="398"/>
              </a:spcBef>
              <a:spcAft>
                <a:spcPts val="0"/>
              </a:spcAft>
              <a:buClr>
                <a:schemeClr val="dk1"/>
              </a:buClr>
              <a:buSzPts val="1274"/>
              <a:buNone/>
              <a:defRPr sz="1274" b="1"/>
            </a:lvl5pPr>
            <a:lvl6pPr marL="2743200" lvl="5" indent="-228600" algn="l">
              <a:lnSpc>
                <a:spcPct val="90000"/>
              </a:lnSpc>
              <a:spcBef>
                <a:spcPts val="398"/>
              </a:spcBef>
              <a:spcAft>
                <a:spcPts val="0"/>
              </a:spcAft>
              <a:buClr>
                <a:schemeClr val="dk1"/>
              </a:buClr>
              <a:buSzPts val="1274"/>
              <a:buNone/>
              <a:defRPr sz="1274" b="1"/>
            </a:lvl6pPr>
            <a:lvl7pPr marL="3200400" lvl="6" indent="-228600" algn="l">
              <a:lnSpc>
                <a:spcPct val="90000"/>
              </a:lnSpc>
              <a:spcBef>
                <a:spcPts val="398"/>
              </a:spcBef>
              <a:spcAft>
                <a:spcPts val="0"/>
              </a:spcAft>
              <a:buClr>
                <a:schemeClr val="dk1"/>
              </a:buClr>
              <a:buSzPts val="1274"/>
              <a:buNone/>
              <a:defRPr sz="1274" b="1"/>
            </a:lvl7pPr>
            <a:lvl8pPr marL="3657600" lvl="7" indent="-228600" algn="l">
              <a:lnSpc>
                <a:spcPct val="90000"/>
              </a:lnSpc>
              <a:spcBef>
                <a:spcPts val="398"/>
              </a:spcBef>
              <a:spcAft>
                <a:spcPts val="0"/>
              </a:spcAft>
              <a:buClr>
                <a:schemeClr val="dk1"/>
              </a:buClr>
              <a:buSzPts val="1274"/>
              <a:buNone/>
              <a:defRPr sz="1274" b="1"/>
            </a:lvl8pPr>
            <a:lvl9pPr marL="4114800" lvl="8" indent="-228600" algn="l">
              <a:lnSpc>
                <a:spcPct val="90000"/>
              </a:lnSpc>
              <a:spcBef>
                <a:spcPts val="398"/>
              </a:spcBef>
              <a:spcAft>
                <a:spcPts val="0"/>
              </a:spcAft>
              <a:buClr>
                <a:schemeClr val="dk1"/>
              </a:buClr>
              <a:buSzPts val="1274"/>
              <a:buNone/>
              <a:defRPr sz="1274" b="1"/>
            </a:lvl9pPr>
          </a:lstStyle>
          <a:p>
            <a:endParaRPr/>
          </a:p>
        </p:txBody>
      </p:sp>
      <p:sp>
        <p:nvSpPr>
          <p:cNvPr id="41" name="Google Shape;41;p11"/>
          <p:cNvSpPr txBox="1">
            <a:spLocks noGrp="1"/>
          </p:cNvSpPr>
          <p:nvPr>
            <p:ph type="body" idx="4"/>
          </p:nvPr>
        </p:nvSpPr>
        <p:spPr>
          <a:xfrm>
            <a:off x="5529262" y="1994782"/>
            <a:ext cx="4643273" cy="29340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96"/>
              </a:spcBef>
              <a:spcAft>
                <a:spcPts val="0"/>
              </a:spcAft>
              <a:buClr>
                <a:schemeClr val="dk1"/>
              </a:buClr>
              <a:buSzPts val="1800"/>
              <a:buChar char="•"/>
              <a:defRPr/>
            </a:lvl1pPr>
            <a:lvl2pPr marL="914400" lvl="1" indent="-342900" algn="l">
              <a:lnSpc>
                <a:spcPct val="90000"/>
              </a:lnSpc>
              <a:spcBef>
                <a:spcPts val="398"/>
              </a:spcBef>
              <a:spcAft>
                <a:spcPts val="0"/>
              </a:spcAft>
              <a:buClr>
                <a:schemeClr val="dk1"/>
              </a:buClr>
              <a:buSzPts val="1800"/>
              <a:buChar char="•"/>
              <a:defRPr/>
            </a:lvl2pPr>
            <a:lvl3pPr marL="1371600" lvl="2" indent="-342900" algn="l">
              <a:lnSpc>
                <a:spcPct val="90000"/>
              </a:lnSpc>
              <a:spcBef>
                <a:spcPts val="398"/>
              </a:spcBef>
              <a:spcAft>
                <a:spcPts val="0"/>
              </a:spcAft>
              <a:buClr>
                <a:schemeClr val="dk1"/>
              </a:buClr>
              <a:buSzPts val="1800"/>
              <a:buChar char="•"/>
              <a:defRPr/>
            </a:lvl3pPr>
            <a:lvl4pPr marL="1828800" lvl="3" indent="-342900" algn="l">
              <a:lnSpc>
                <a:spcPct val="90000"/>
              </a:lnSpc>
              <a:spcBef>
                <a:spcPts val="398"/>
              </a:spcBef>
              <a:spcAft>
                <a:spcPts val="0"/>
              </a:spcAft>
              <a:buClr>
                <a:schemeClr val="dk1"/>
              </a:buClr>
              <a:buSzPts val="1800"/>
              <a:buChar char="•"/>
              <a:defRPr/>
            </a:lvl4pPr>
            <a:lvl5pPr marL="2286000" lvl="4" indent="-342900" algn="l">
              <a:lnSpc>
                <a:spcPct val="90000"/>
              </a:lnSpc>
              <a:spcBef>
                <a:spcPts val="398"/>
              </a:spcBef>
              <a:spcAft>
                <a:spcPts val="0"/>
              </a:spcAft>
              <a:buClr>
                <a:schemeClr val="dk1"/>
              </a:buClr>
              <a:buSzPts val="1800"/>
              <a:buChar char="•"/>
              <a:defRPr/>
            </a:lvl5pPr>
            <a:lvl6pPr marL="2743200" lvl="5" indent="-342900" algn="l">
              <a:lnSpc>
                <a:spcPct val="90000"/>
              </a:lnSpc>
              <a:spcBef>
                <a:spcPts val="398"/>
              </a:spcBef>
              <a:spcAft>
                <a:spcPts val="0"/>
              </a:spcAft>
              <a:buClr>
                <a:schemeClr val="dk1"/>
              </a:buClr>
              <a:buSzPts val="1800"/>
              <a:buChar char="•"/>
              <a:defRPr/>
            </a:lvl6pPr>
            <a:lvl7pPr marL="3200400" lvl="6" indent="-342900" algn="l">
              <a:lnSpc>
                <a:spcPct val="90000"/>
              </a:lnSpc>
              <a:spcBef>
                <a:spcPts val="398"/>
              </a:spcBef>
              <a:spcAft>
                <a:spcPts val="0"/>
              </a:spcAft>
              <a:buClr>
                <a:schemeClr val="dk1"/>
              </a:buClr>
              <a:buSzPts val="1800"/>
              <a:buChar char="•"/>
              <a:defRPr/>
            </a:lvl7pPr>
            <a:lvl8pPr marL="3657600" lvl="7" indent="-342900" algn="l">
              <a:lnSpc>
                <a:spcPct val="90000"/>
              </a:lnSpc>
              <a:spcBef>
                <a:spcPts val="398"/>
              </a:spcBef>
              <a:spcAft>
                <a:spcPts val="0"/>
              </a:spcAft>
              <a:buClr>
                <a:schemeClr val="dk1"/>
              </a:buClr>
              <a:buSzPts val="1800"/>
              <a:buChar char="•"/>
              <a:defRPr/>
            </a:lvl8pPr>
            <a:lvl9pPr marL="4114800" lvl="8" indent="-342900" algn="l">
              <a:lnSpc>
                <a:spcPct val="90000"/>
              </a:lnSpc>
              <a:spcBef>
                <a:spcPts val="398"/>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752311" y="364067"/>
            <a:ext cx="3522629" cy="12742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548"/>
              <a:buFont typeface="Calibri"/>
              <a:buNone/>
              <a:defRPr sz="254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4643272" y="786283"/>
            <a:ext cx="5529263" cy="3880850"/>
          </a:xfrm>
          <a:prstGeom prst="rect">
            <a:avLst/>
          </a:prstGeom>
          <a:noFill/>
          <a:ln>
            <a:noFill/>
          </a:ln>
        </p:spPr>
        <p:txBody>
          <a:bodyPr spcFirstLastPara="1" wrap="square" lIns="91425" tIns="45700" rIns="91425" bIns="45700" anchor="t" anchorCtr="0">
            <a:normAutofit/>
          </a:bodyPr>
          <a:lstStyle>
            <a:lvl1pPr marL="457200" lvl="0" indent="-390398" algn="l">
              <a:lnSpc>
                <a:spcPct val="90000"/>
              </a:lnSpc>
              <a:spcBef>
                <a:spcPts val="796"/>
              </a:spcBef>
              <a:spcAft>
                <a:spcPts val="0"/>
              </a:spcAft>
              <a:buClr>
                <a:schemeClr val="dk1"/>
              </a:buClr>
              <a:buSzPts val="2548"/>
              <a:buChar char="•"/>
              <a:defRPr sz="2548"/>
            </a:lvl1pPr>
            <a:lvl2pPr marL="914400" lvl="1" indent="-370205" algn="l">
              <a:lnSpc>
                <a:spcPct val="90000"/>
              </a:lnSpc>
              <a:spcBef>
                <a:spcPts val="398"/>
              </a:spcBef>
              <a:spcAft>
                <a:spcPts val="0"/>
              </a:spcAft>
              <a:buClr>
                <a:schemeClr val="dk1"/>
              </a:buClr>
              <a:buSzPts val="2230"/>
              <a:buChar char="•"/>
              <a:defRPr sz="2230"/>
            </a:lvl2pPr>
            <a:lvl3pPr marL="1371600" lvl="2" indent="-349948" algn="l">
              <a:lnSpc>
                <a:spcPct val="90000"/>
              </a:lnSpc>
              <a:spcBef>
                <a:spcPts val="398"/>
              </a:spcBef>
              <a:spcAft>
                <a:spcPts val="0"/>
              </a:spcAft>
              <a:buClr>
                <a:schemeClr val="dk1"/>
              </a:buClr>
              <a:buSzPts val="1911"/>
              <a:buChar char="•"/>
              <a:defRPr sz="1911"/>
            </a:lvl3pPr>
            <a:lvl4pPr marL="1828800" lvl="3" indent="-329755" algn="l">
              <a:lnSpc>
                <a:spcPct val="90000"/>
              </a:lnSpc>
              <a:spcBef>
                <a:spcPts val="398"/>
              </a:spcBef>
              <a:spcAft>
                <a:spcPts val="0"/>
              </a:spcAft>
              <a:buClr>
                <a:schemeClr val="dk1"/>
              </a:buClr>
              <a:buSzPts val="1593"/>
              <a:buChar char="•"/>
              <a:defRPr sz="1593"/>
            </a:lvl4pPr>
            <a:lvl5pPr marL="2286000" lvl="4" indent="-329755" algn="l">
              <a:lnSpc>
                <a:spcPct val="90000"/>
              </a:lnSpc>
              <a:spcBef>
                <a:spcPts val="398"/>
              </a:spcBef>
              <a:spcAft>
                <a:spcPts val="0"/>
              </a:spcAft>
              <a:buClr>
                <a:schemeClr val="dk1"/>
              </a:buClr>
              <a:buSzPts val="1593"/>
              <a:buChar char="•"/>
              <a:defRPr sz="1593"/>
            </a:lvl5pPr>
            <a:lvl6pPr marL="2743200" lvl="5" indent="-329755" algn="l">
              <a:lnSpc>
                <a:spcPct val="90000"/>
              </a:lnSpc>
              <a:spcBef>
                <a:spcPts val="398"/>
              </a:spcBef>
              <a:spcAft>
                <a:spcPts val="0"/>
              </a:spcAft>
              <a:buClr>
                <a:schemeClr val="dk1"/>
              </a:buClr>
              <a:buSzPts val="1593"/>
              <a:buChar char="•"/>
              <a:defRPr sz="1593"/>
            </a:lvl6pPr>
            <a:lvl7pPr marL="3200400" lvl="6" indent="-329755" algn="l">
              <a:lnSpc>
                <a:spcPct val="90000"/>
              </a:lnSpc>
              <a:spcBef>
                <a:spcPts val="398"/>
              </a:spcBef>
              <a:spcAft>
                <a:spcPts val="0"/>
              </a:spcAft>
              <a:buClr>
                <a:schemeClr val="dk1"/>
              </a:buClr>
              <a:buSzPts val="1593"/>
              <a:buChar char="•"/>
              <a:defRPr sz="1593"/>
            </a:lvl7pPr>
            <a:lvl8pPr marL="3657600" lvl="7" indent="-329755" algn="l">
              <a:lnSpc>
                <a:spcPct val="90000"/>
              </a:lnSpc>
              <a:spcBef>
                <a:spcPts val="398"/>
              </a:spcBef>
              <a:spcAft>
                <a:spcPts val="0"/>
              </a:spcAft>
              <a:buClr>
                <a:schemeClr val="dk1"/>
              </a:buClr>
              <a:buSzPts val="1593"/>
              <a:buChar char="•"/>
              <a:defRPr sz="1593"/>
            </a:lvl8pPr>
            <a:lvl9pPr marL="4114800" lvl="8" indent="-329755" algn="l">
              <a:lnSpc>
                <a:spcPct val="90000"/>
              </a:lnSpc>
              <a:spcBef>
                <a:spcPts val="398"/>
              </a:spcBef>
              <a:spcAft>
                <a:spcPts val="0"/>
              </a:spcAft>
              <a:buClr>
                <a:schemeClr val="dk1"/>
              </a:buClr>
              <a:buSzPts val="1593"/>
              <a:buChar char="•"/>
              <a:defRPr sz="1593"/>
            </a:lvl9pPr>
          </a:lstStyle>
          <a:p>
            <a:endParaRPr/>
          </a:p>
        </p:txBody>
      </p:sp>
      <p:sp>
        <p:nvSpPr>
          <p:cNvPr id="57" name="Google Shape;57;p14"/>
          <p:cNvSpPr txBox="1">
            <a:spLocks noGrp="1"/>
          </p:cNvSpPr>
          <p:nvPr>
            <p:ph type="body" idx="2"/>
          </p:nvPr>
        </p:nvSpPr>
        <p:spPr>
          <a:xfrm>
            <a:off x="752311" y="1638300"/>
            <a:ext cx="3522629" cy="303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chemeClr val="dk1"/>
              </a:buClr>
              <a:buSzPts val="1274"/>
              <a:buNone/>
              <a:defRPr sz="1274"/>
            </a:lvl1pPr>
            <a:lvl2pPr marL="914400" lvl="1" indent="-228600" algn="l">
              <a:lnSpc>
                <a:spcPct val="90000"/>
              </a:lnSpc>
              <a:spcBef>
                <a:spcPts val="398"/>
              </a:spcBef>
              <a:spcAft>
                <a:spcPts val="0"/>
              </a:spcAft>
              <a:buClr>
                <a:schemeClr val="dk1"/>
              </a:buClr>
              <a:buSzPts val="1115"/>
              <a:buNone/>
              <a:defRPr sz="1115"/>
            </a:lvl2pPr>
            <a:lvl3pPr marL="1371600" lvl="2" indent="-228600" algn="l">
              <a:lnSpc>
                <a:spcPct val="90000"/>
              </a:lnSpc>
              <a:spcBef>
                <a:spcPts val="398"/>
              </a:spcBef>
              <a:spcAft>
                <a:spcPts val="0"/>
              </a:spcAft>
              <a:buClr>
                <a:schemeClr val="dk1"/>
              </a:buClr>
              <a:buSzPts val="956"/>
              <a:buNone/>
              <a:defRPr sz="956"/>
            </a:lvl3pPr>
            <a:lvl4pPr marL="1828800" lvl="3" indent="-228600" algn="l">
              <a:lnSpc>
                <a:spcPct val="90000"/>
              </a:lnSpc>
              <a:spcBef>
                <a:spcPts val="398"/>
              </a:spcBef>
              <a:spcAft>
                <a:spcPts val="0"/>
              </a:spcAft>
              <a:buClr>
                <a:schemeClr val="dk1"/>
              </a:buClr>
              <a:buSzPts val="796"/>
              <a:buNone/>
              <a:defRPr sz="796"/>
            </a:lvl4pPr>
            <a:lvl5pPr marL="2286000" lvl="4" indent="-228600" algn="l">
              <a:lnSpc>
                <a:spcPct val="90000"/>
              </a:lnSpc>
              <a:spcBef>
                <a:spcPts val="398"/>
              </a:spcBef>
              <a:spcAft>
                <a:spcPts val="0"/>
              </a:spcAft>
              <a:buClr>
                <a:schemeClr val="dk1"/>
              </a:buClr>
              <a:buSzPts val="796"/>
              <a:buNone/>
              <a:defRPr sz="796"/>
            </a:lvl5pPr>
            <a:lvl6pPr marL="2743200" lvl="5" indent="-228600" algn="l">
              <a:lnSpc>
                <a:spcPct val="90000"/>
              </a:lnSpc>
              <a:spcBef>
                <a:spcPts val="398"/>
              </a:spcBef>
              <a:spcAft>
                <a:spcPts val="0"/>
              </a:spcAft>
              <a:buClr>
                <a:schemeClr val="dk1"/>
              </a:buClr>
              <a:buSzPts val="796"/>
              <a:buNone/>
              <a:defRPr sz="796"/>
            </a:lvl6pPr>
            <a:lvl7pPr marL="3200400" lvl="6" indent="-228600" algn="l">
              <a:lnSpc>
                <a:spcPct val="90000"/>
              </a:lnSpc>
              <a:spcBef>
                <a:spcPts val="398"/>
              </a:spcBef>
              <a:spcAft>
                <a:spcPts val="0"/>
              </a:spcAft>
              <a:buClr>
                <a:schemeClr val="dk1"/>
              </a:buClr>
              <a:buSzPts val="796"/>
              <a:buNone/>
              <a:defRPr sz="796"/>
            </a:lvl7pPr>
            <a:lvl8pPr marL="3657600" lvl="7" indent="-228600" algn="l">
              <a:lnSpc>
                <a:spcPct val="90000"/>
              </a:lnSpc>
              <a:spcBef>
                <a:spcPts val="398"/>
              </a:spcBef>
              <a:spcAft>
                <a:spcPts val="0"/>
              </a:spcAft>
              <a:buClr>
                <a:schemeClr val="dk1"/>
              </a:buClr>
              <a:buSzPts val="796"/>
              <a:buNone/>
              <a:defRPr sz="796"/>
            </a:lvl8pPr>
            <a:lvl9pPr marL="4114800" lvl="8" indent="-228600" algn="l">
              <a:lnSpc>
                <a:spcPct val="90000"/>
              </a:lnSpc>
              <a:spcBef>
                <a:spcPts val="398"/>
              </a:spcBef>
              <a:spcAft>
                <a:spcPts val="0"/>
              </a:spcAft>
              <a:buClr>
                <a:schemeClr val="dk1"/>
              </a:buClr>
              <a:buSzPts val="796"/>
              <a:buNone/>
              <a:defRPr sz="796"/>
            </a:lvl9pPr>
          </a:lstStyle>
          <a:p>
            <a:endParaRPr/>
          </a:p>
        </p:txBody>
      </p:sp>
      <p:sp>
        <p:nvSpPr>
          <p:cNvPr id="58" name="Google Shape;58;p14"/>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752311" y="364067"/>
            <a:ext cx="3522629" cy="127423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548"/>
              <a:buFont typeface="Calibri"/>
              <a:buNone/>
              <a:defRPr sz="2548"/>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a:spLocks noGrp="1"/>
          </p:cNvSpPr>
          <p:nvPr>
            <p:ph type="pic" idx="2"/>
          </p:nvPr>
        </p:nvSpPr>
        <p:spPr>
          <a:xfrm>
            <a:off x="4643272" y="786283"/>
            <a:ext cx="5529263" cy="3880850"/>
          </a:xfrm>
          <a:prstGeom prst="rect">
            <a:avLst/>
          </a:prstGeom>
          <a:noFill/>
          <a:ln>
            <a:noFill/>
          </a:ln>
        </p:spPr>
      </p:sp>
      <p:sp>
        <p:nvSpPr>
          <p:cNvPr id="64" name="Google Shape;64;p15"/>
          <p:cNvSpPr txBox="1">
            <a:spLocks noGrp="1"/>
          </p:cNvSpPr>
          <p:nvPr>
            <p:ph type="body" idx="1"/>
          </p:nvPr>
        </p:nvSpPr>
        <p:spPr>
          <a:xfrm>
            <a:off x="752311" y="1638300"/>
            <a:ext cx="3522629" cy="30351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96"/>
              </a:spcBef>
              <a:spcAft>
                <a:spcPts val="0"/>
              </a:spcAft>
              <a:buClr>
                <a:schemeClr val="dk1"/>
              </a:buClr>
              <a:buSzPts val="1274"/>
              <a:buNone/>
              <a:defRPr sz="1274"/>
            </a:lvl1pPr>
            <a:lvl2pPr marL="914400" lvl="1" indent="-228600" algn="l">
              <a:lnSpc>
                <a:spcPct val="90000"/>
              </a:lnSpc>
              <a:spcBef>
                <a:spcPts val="398"/>
              </a:spcBef>
              <a:spcAft>
                <a:spcPts val="0"/>
              </a:spcAft>
              <a:buClr>
                <a:schemeClr val="dk1"/>
              </a:buClr>
              <a:buSzPts val="1115"/>
              <a:buNone/>
              <a:defRPr sz="1115"/>
            </a:lvl2pPr>
            <a:lvl3pPr marL="1371600" lvl="2" indent="-228600" algn="l">
              <a:lnSpc>
                <a:spcPct val="90000"/>
              </a:lnSpc>
              <a:spcBef>
                <a:spcPts val="398"/>
              </a:spcBef>
              <a:spcAft>
                <a:spcPts val="0"/>
              </a:spcAft>
              <a:buClr>
                <a:schemeClr val="dk1"/>
              </a:buClr>
              <a:buSzPts val="956"/>
              <a:buNone/>
              <a:defRPr sz="956"/>
            </a:lvl3pPr>
            <a:lvl4pPr marL="1828800" lvl="3" indent="-228600" algn="l">
              <a:lnSpc>
                <a:spcPct val="90000"/>
              </a:lnSpc>
              <a:spcBef>
                <a:spcPts val="398"/>
              </a:spcBef>
              <a:spcAft>
                <a:spcPts val="0"/>
              </a:spcAft>
              <a:buClr>
                <a:schemeClr val="dk1"/>
              </a:buClr>
              <a:buSzPts val="796"/>
              <a:buNone/>
              <a:defRPr sz="796"/>
            </a:lvl4pPr>
            <a:lvl5pPr marL="2286000" lvl="4" indent="-228600" algn="l">
              <a:lnSpc>
                <a:spcPct val="90000"/>
              </a:lnSpc>
              <a:spcBef>
                <a:spcPts val="398"/>
              </a:spcBef>
              <a:spcAft>
                <a:spcPts val="0"/>
              </a:spcAft>
              <a:buClr>
                <a:schemeClr val="dk1"/>
              </a:buClr>
              <a:buSzPts val="796"/>
              <a:buNone/>
              <a:defRPr sz="796"/>
            </a:lvl5pPr>
            <a:lvl6pPr marL="2743200" lvl="5" indent="-228600" algn="l">
              <a:lnSpc>
                <a:spcPct val="90000"/>
              </a:lnSpc>
              <a:spcBef>
                <a:spcPts val="398"/>
              </a:spcBef>
              <a:spcAft>
                <a:spcPts val="0"/>
              </a:spcAft>
              <a:buClr>
                <a:schemeClr val="dk1"/>
              </a:buClr>
              <a:buSzPts val="796"/>
              <a:buNone/>
              <a:defRPr sz="796"/>
            </a:lvl6pPr>
            <a:lvl7pPr marL="3200400" lvl="6" indent="-228600" algn="l">
              <a:lnSpc>
                <a:spcPct val="90000"/>
              </a:lnSpc>
              <a:spcBef>
                <a:spcPts val="398"/>
              </a:spcBef>
              <a:spcAft>
                <a:spcPts val="0"/>
              </a:spcAft>
              <a:buClr>
                <a:schemeClr val="dk1"/>
              </a:buClr>
              <a:buSzPts val="796"/>
              <a:buNone/>
              <a:defRPr sz="796"/>
            </a:lvl7pPr>
            <a:lvl8pPr marL="3657600" lvl="7" indent="-228600" algn="l">
              <a:lnSpc>
                <a:spcPct val="90000"/>
              </a:lnSpc>
              <a:spcBef>
                <a:spcPts val="398"/>
              </a:spcBef>
              <a:spcAft>
                <a:spcPts val="0"/>
              </a:spcAft>
              <a:buClr>
                <a:schemeClr val="dk1"/>
              </a:buClr>
              <a:buSzPts val="796"/>
              <a:buNone/>
              <a:defRPr sz="796"/>
            </a:lvl8pPr>
            <a:lvl9pPr marL="4114800" lvl="8" indent="-228600" algn="l">
              <a:lnSpc>
                <a:spcPct val="90000"/>
              </a:lnSpc>
              <a:spcBef>
                <a:spcPts val="398"/>
              </a:spcBef>
              <a:spcAft>
                <a:spcPts val="0"/>
              </a:spcAft>
              <a:buClr>
                <a:schemeClr val="dk1"/>
              </a:buClr>
              <a:buSzPts val="796"/>
              <a:buNone/>
              <a:defRPr sz="796"/>
            </a:lvl9pPr>
          </a:lstStyle>
          <a:p>
            <a:endParaRPr/>
          </a:p>
        </p:txBody>
      </p:sp>
      <p:sp>
        <p:nvSpPr>
          <p:cNvPr id="65" name="Google Shape;65;p15"/>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750888" y="290748"/>
            <a:ext cx="9420225" cy="105554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4"/>
              <a:buFont typeface="Calibri"/>
              <a:buNone/>
              <a:defRPr sz="3504"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750888" y="1453739"/>
            <a:ext cx="9420225" cy="3464954"/>
          </a:xfrm>
          <a:prstGeom prst="rect">
            <a:avLst/>
          </a:prstGeom>
          <a:noFill/>
          <a:ln>
            <a:noFill/>
          </a:ln>
        </p:spPr>
        <p:txBody>
          <a:bodyPr spcFirstLastPara="1" wrap="square" lIns="91425" tIns="45700" rIns="91425" bIns="45700" anchor="t" anchorCtr="0">
            <a:normAutofit/>
          </a:bodyPr>
          <a:lstStyle>
            <a:lvl1pPr marL="457200" marR="0" lvl="0" indent="-370205" algn="l" rtl="0">
              <a:lnSpc>
                <a:spcPct val="90000"/>
              </a:lnSpc>
              <a:spcBef>
                <a:spcPts val="796"/>
              </a:spcBef>
              <a:spcAft>
                <a:spcPts val="0"/>
              </a:spcAft>
              <a:buClr>
                <a:schemeClr val="dk1"/>
              </a:buClr>
              <a:buSzPts val="2230"/>
              <a:buFont typeface="Arial"/>
              <a:buChar char="•"/>
              <a:defRPr sz="2230" b="0" i="0" u="none" strike="noStrike" cap="none">
                <a:solidFill>
                  <a:schemeClr val="dk1"/>
                </a:solidFill>
                <a:latin typeface="Calibri"/>
                <a:ea typeface="Calibri"/>
                <a:cs typeface="Calibri"/>
                <a:sym typeface="Calibri"/>
              </a:defRPr>
            </a:lvl1pPr>
            <a:lvl2pPr marL="914400" marR="0" lvl="1" indent="-349948" algn="l" rtl="0">
              <a:lnSpc>
                <a:spcPct val="90000"/>
              </a:lnSpc>
              <a:spcBef>
                <a:spcPts val="398"/>
              </a:spcBef>
              <a:spcAft>
                <a:spcPts val="0"/>
              </a:spcAft>
              <a:buClr>
                <a:schemeClr val="dk1"/>
              </a:buClr>
              <a:buSzPts val="1911"/>
              <a:buFont typeface="Arial"/>
              <a:buChar char="•"/>
              <a:defRPr sz="1911" b="0" i="0" u="none" strike="noStrike" cap="none">
                <a:solidFill>
                  <a:schemeClr val="dk1"/>
                </a:solidFill>
                <a:latin typeface="Calibri"/>
                <a:ea typeface="Calibri"/>
                <a:cs typeface="Calibri"/>
                <a:sym typeface="Calibri"/>
              </a:defRPr>
            </a:lvl2pPr>
            <a:lvl3pPr marL="1371600" marR="0" lvl="2" indent="-329755" algn="l" rtl="0">
              <a:lnSpc>
                <a:spcPct val="90000"/>
              </a:lnSpc>
              <a:spcBef>
                <a:spcPts val="398"/>
              </a:spcBef>
              <a:spcAft>
                <a:spcPts val="0"/>
              </a:spcAft>
              <a:buClr>
                <a:schemeClr val="dk1"/>
              </a:buClr>
              <a:buSzPts val="1593"/>
              <a:buFont typeface="Arial"/>
              <a:buChar char="•"/>
              <a:defRPr sz="1593" b="0" i="0" u="none" strike="noStrike" cap="none">
                <a:solidFill>
                  <a:schemeClr val="dk1"/>
                </a:solidFill>
                <a:latin typeface="Calibri"/>
                <a:ea typeface="Calibri"/>
                <a:cs typeface="Calibri"/>
                <a:sym typeface="Calibri"/>
              </a:defRPr>
            </a:lvl3pPr>
            <a:lvl4pPr marL="1828800" marR="0" lvl="3"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4pPr>
            <a:lvl5pPr marL="2286000" marR="0" lvl="4"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5pPr>
            <a:lvl6pPr marL="2743200" marR="0" lvl="5"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6pPr>
            <a:lvl7pPr marL="3200400" marR="0" lvl="6"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7pPr>
            <a:lvl8pPr marL="3657600" marR="0" lvl="7"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8pPr>
            <a:lvl9pPr marL="4114800" marR="0" lvl="8" indent="-319595" algn="l" rtl="0">
              <a:lnSpc>
                <a:spcPct val="90000"/>
              </a:lnSpc>
              <a:spcBef>
                <a:spcPts val="398"/>
              </a:spcBef>
              <a:spcAft>
                <a:spcPts val="0"/>
              </a:spcAft>
              <a:buClr>
                <a:schemeClr val="dk1"/>
              </a:buClr>
              <a:buSzPts val="1433"/>
              <a:buFont typeface="Arial"/>
              <a:buChar char="•"/>
              <a:defRPr sz="1433"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750888" y="5061538"/>
            <a:ext cx="2457450" cy="29074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5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617913" y="5061538"/>
            <a:ext cx="3686175" cy="29074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56"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7713663" y="5061538"/>
            <a:ext cx="2457450" cy="29074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56"/>
              <a:buFont typeface="Arial"/>
              <a:buNone/>
              <a:defRPr sz="95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spasso.mio.osupytheas.f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0" y="76200"/>
            <a:ext cx="10922100" cy="5460900"/>
            <a:chOff x="0" y="0"/>
            <a:chExt cx="10922100" cy="5460900"/>
          </a:xfrm>
        </p:grpSpPr>
        <p:grpSp>
          <p:nvGrpSpPr>
            <p:cNvPr id="85" name="Google Shape;85;p1"/>
            <p:cNvGrpSpPr/>
            <p:nvPr/>
          </p:nvGrpSpPr>
          <p:grpSpPr>
            <a:xfrm>
              <a:off x="0" y="0"/>
              <a:ext cx="10922100" cy="5460900"/>
              <a:chOff x="0" y="0"/>
              <a:chExt cx="10922100" cy="5460900"/>
            </a:xfrm>
          </p:grpSpPr>
          <p:sp>
            <p:nvSpPr>
              <p:cNvPr id="86" name="Google Shape;86;p1"/>
              <p:cNvSpPr/>
              <p:nvPr/>
            </p:nvSpPr>
            <p:spPr>
              <a:xfrm>
                <a:off x="0" y="0"/>
                <a:ext cx="10922100" cy="5460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88" name="Google Shape;88;p1"/>
            <p:cNvSpPr txBox="1"/>
            <p:nvPr/>
          </p:nvSpPr>
          <p:spPr>
            <a:xfrm>
              <a:off x="76200" y="41769"/>
              <a:ext cx="10693500"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dirty="0">
                  <a:solidFill>
                    <a:srgbClr val="EA1D2D"/>
                  </a:solidFill>
                  <a:latin typeface="Arial Black"/>
                  <a:ea typeface="Arial Black"/>
                  <a:cs typeface="Arial Black"/>
                  <a:sym typeface="Arial Black"/>
                </a:rPr>
                <a:t>Fine-scale dynamics of diazotrophs in the ocean</a:t>
              </a:r>
              <a:endParaRPr sz="3000" b="1" i="0" u="none" strike="noStrike" cap="none" dirty="0">
                <a:solidFill>
                  <a:srgbClr val="EA1D2D"/>
                </a:solidFill>
                <a:latin typeface="Arial Black"/>
                <a:ea typeface="Arial Black"/>
                <a:cs typeface="Arial Black"/>
                <a:sym typeface="Arial Black"/>
              </a:endParaRPr>
            </a:p>
          </p:txBody>
        </p:sp>
        <p:sp>
          <p:nvSpPr>
            <p:cNvPr id="89" name="Google Shape;89;p1"/>
            <p:cNvSpPr txBox="1"/>
            <p:nvPr/>
          </p:nvSpPr>
          <p:spPr>
            <a:xfrm>
              <a:off x="76200" y="3094965"/>
              <a:ext cx="10103677" cy="18773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dirty="0">
                  <a:solidFill>
                    <a:srgbClr val="00A7D9"/>
                  </a:solidFill>
                  <a:latin typeface="Arial"/>
                  <a:ea typeface="Arial"/>
                  <a:cs typeface="Arial"/>
                  <a:sym typeface="Arial"/>
                </a:rPr>
                <a:t>Related publications: </a:t>
              </a:r>
              <a:endParaRPr sz="1800" b="1" i="0" u="none" strike="noStrike" cap="none" dirty="0">
                <a:solidFill>
                  <a:srgbClr val="025C6D"/>
                </a:solidFill>
                <a:latin typeface="Arial"/>
                <a:ea typeface="Arial"/>
                <a:cs typeface="Arial"/>
                <a:sym typeface="Arial"/>
              </a:endParaRPr>
            </a:p>
            <a:p>
              <a:pPr marL="342900" lvl="0" indent="-342900" algn="just">
                <a:buClr>
                  <a:srgbClr val="025C6D"/>
                </a:buClr>
                <a:buSzPts val="1800"/>
                <a:buFont typeface="Arial"/>
                <a:buChar char="-"/>
              </a:pPr>
              <a:r>
                <a:rPr lang="en-US" dirty="0">
                  <a:solidFill>
                    <a:srgbClr val="025C6D"/>
                  </a:solidFill>
                  <a:latin typeface="Arial" panose="020B0604020202020204" pitchFamily="34" charset="0"/>
                  <a:cs typeface="Arial" panose="020B0604020202020204" pitchFamily="34" charset="0"/>
                </a:rPr>
                <a:t>Benavides, M., and J. </a:t>
              </a:r>
              <a:r>
                <a:rPr lang="en-US" dirty="0" err="1">
                  <a:solidFill>
                    <a:srgbClr val="025C6D"/>
                  </a:solidFill>
                  <a:latin typeface="Arial" panose="020B0604020202020204" pitchFamily="34" charset="0"/>
                  <a:cs typeface="Arial" panose="020B0604020202020204" pitchFamily="34" charset="0"/>
                </a:rPr>
                <a:t>Robidart</a:t>
              </a:r>
              <a:r>
                <a:rPr lang="en-US" dirty="0">
                  <a:solidFill>
                    <a:srgbClr val="025C6D"/>
                  </a:solidFill>
                  <a:latin typeface="Arial" panose="020B0604020202020204" pitchFamily="34" charset="0"/>
                  <a:cs typeface="Arial" panose="020B0604020202020204" pitchFamily="34" charset="0"/>
                </a:rPr>
                <a:t>. 2020. “Bridging the Spatiotemporal Gap in Diazotroph Activity and Diversity With High-Resolution Measurements.” Frontiers in Marine Science 7. https://</a:t>
              </a:r>
              <a:r>
                <a:rPr lang="en-US" dirty="0" err="1">
                  <a:solidFill>
                    <a:srgbClr val="025C6D"/>
                  </a:solidFill>
                  <a:latin typeface="Arial" panose="020B0604020202020204" pitchFamily="34" charset="0"/>
                  <a:cs typeface="Arial" panose="020B0604020202020204" pitchFamily="34" charset="0"/>
                </a:rPr>
                <a:t>doi.org</a:t>
              </a:r>
              <a:r>
                <a:rPr lang="en-US" dirty="0">
                  <a:solidFill>
                    <a:srgbClr val="025C6D"/>
                  </a:solidFill>
                  <a:latin typeface="Arial" panose="020B0604020202020204" pitchFamily="34" charset="0"/>
                  <a:cs typeface="Arial" panose="020B0604020202020204" pitchFamily="34" charset="0"/>
                </a:rPr>
                <a:t>/10.3389/fmars.2020.568876.</a:t>
              </a:r>
            </a:p>
            <a:p>
              <a:pPr marL="342900" lvl="0" indent="-342900" algn="just">
                <a:buClr>
                  <a:srgbClr val="025C6D"/>
                </a:buClr>
                <a:buSzPts val="1800"/>
                <a:buFont typeface="Arial"/>
                <a:buChar char="-"/>
              </a:pPr>
              <a:r>
                <a:rPr lang="en-US" dirty="0">
                  <a:solidFill>
                    <a:srgbClr val="025C6D"/>
                  </a:solidFill>
                  <a:latin typeface="Arial" panose="020B0604020202020204" pitchFamily="34" charset="0"/>
                  <a:cs typeface="Arial" panose="020B0604020202020204" pitchFamily="34" charset="0"/>
                </a:rPr>
                <a:t>Benavides, Mar, L. </a:t>
              </a:r>
              <a:r>
                <a:rPr lang="en-US" dirty="0" err="1">
                  <a:solidFill>
                    <a:srgbClr val="025C6D"/>
                  </a:solidFill>
                  <a:latin typeface="Arial" panose="020B0604020202020204" pitchFamily="34" charset="0"/>
                  <a:cs typeface="Arial" panose="020B0604020202020204" pitchFamily="34" charset="0"/>
                </a:rPr>
                <a:t>Conradt</a:t>
              </a:r>
              <a:r>
                <a:rPr lang="en-US" dirty="0">
                  <a:solidFill>
                    <a:srgbClr val="025C6D"/>
                  </a:solidFill>
                  <a:latin typeface="Arial" panose="020B0604020202020204" pitchFamily="34" charset="0"/>
                  <a:cs typeface="Arial" panose="020B0604020202020204" pitchFamily="34" charset="0"/>
                </a:rPr>
                <a:t>, S. Bonnet, Ilana Berman-Frank, S. </a:t>
              </a:r>
              <a:r>
                <a:rPr lang="en-US" dirty="0" err="1">
                  <a:solidFill>
                    <a:srgbClr val="025C6D"/>
                  </a:solidFill>
                  <a:latin typeface="Arial" panose="020B0604020202020204" pitchFamily="34" charset="0"/>
                  <a:cs typeface="Arial" panose="020B0604020202020204" pitchFamily="34" charset="0"/>
                </a:rPr>
                <a:t>Barrillon</a:t>
              </a:r>
              <a:r>
                <a:rPr lang="en-US" dirty="0">
                  <a:solidFill>
                    <a:srgbClr val="025C6D"/>
                  </a:solidFill>
                  <a:latin typeface="Arial" panose="020B0604020202020204" pitchFamily="34" charset="0"/>
                  <a:cs typeface="Arial" panose="020B0604020202020204" pitchFamily="34" charset="0"/>
                </a:rPr>
                <a:t>, A. </a:t>
              </a:r>
              <a:r>
                <a:rPr lang="en-US" dirty="0" err="1">
                  <a:solidFill>
                    <a:srgbClr val="025C6D"/>
                  </a:solidFill>
                  <a:latin typeface="Arial" panose="020B0604020202020204" pitchFamily="34" charset="0"/>
                  <a:cs typeface="Arial" panose="020B0604020202020204" pitchFamily="34" charset="0"/>
                </a:rPr>
                <a:t>Petrenko</a:t>
              </a:r>
              <a:r>
                <a:rPr lang="en-US" dirty="0">
                  <a:solidFill>
                    <a:srgbClr val="025C6D"/>
                  </a:solidFill>
                  <a:latin typeface="Arial" panose="020B0604020202020204" pitchFamily="34" charset="0"/>
                  <a:cs typeface="Arial" panose="020B0604020202020204" pitchFamily="34" charset="0"/>
                </a:rPr>
                <a:t>, and Andrea Michelangelo </a:t>
              </a:r>
              <a:r>
                <a:rPr lang="en-US" dirty="0" err="1">
                  <a:solidFill>
                    <a:srgbClr val="025C6D"/>
                  </a:solidFill>
                  <a:latin typeface="Arial" panose="020B0604020202020204" pitchFamily="34" charset="0"/>
                  <a:cs typeface="Arial" panose="020B0604020202020204" pitchFamily="34" charset="0"/>
                </a:rPr>
                <a:t>Doglioli</a:t>
              </a:r>
              <a:r>
                <a:rPr lang="en-US" dirty="0">
                  <a:solidFill>
                    <a:srgbClr val="025C6D"/>
                  </a:solidFill>
                  <a:latin typeface="Arial" panose="020B0604020202020204" pitchFamily="34" charset="0"/>
                  <a:cs typeface="Arial" panose="020B0604020202020204" pitchFamily="34" charset="0"/>
                </a:rPr>
                <a:t>. 2021. “Fine Scale Sampling Unveils Diazotroph Patchiness in the South Pacific Ocean.” ISME Communications, 1–6.</a:t>
              </a:r>
            </a:p>
            <a:p>
              <a:pPr marL="342900" lvl="0" indent="-342900" algn="just">
                <a:buClr>
                  <a:srgbClr val="025C6D"/>
                </a:buClr>
                <a:buSzPts val="1800"/>
                <a:buFont typeface="Arial"/>
                <a:buChar char="-"/>
              </a:pPr>
              <a:r>
                <a:rPr lang="en-US" dirty="0">
                  <a:solidFill>
                    <a:srgbClr val="025C6D"/>
                  </a:solidFill>
                  <a:latin typeface="Arial" panose="020B0604020202020204" pitchFamily="34" charset="0"/>
                  <a:cs typeface="Arial" panose="020B0604020202020204" pitchFamily="34" charset="0"/>
                </a:rPr>
                <a:t>Palter, Jaime B., Elana Ames, Mar Benavides, Afonso Gonçalves, Julie Granger, Pia H. </a:t>
              </a:r>
              <a:r>
                <a:rPr lang="en-US" dirty="0" err="1">
                  <a:solidFill>
                    <a:srgbClr val="025C6D"/>
                  </a:solidFill>
                  <a:latin typeface="Arial" panose="020B0604020202020204" pitchFamily="34" charset="0"/>
                  <a:cs typeface="Arial" panose="020B0604020202020204" pitchFamily="34" charset="0"/>
                </a:rPr>
                <a:t>Moisander</a:t>
              </a:r>
              <a:r>
                <a:rPr lang="en-US" dirty="0">
                  <a:solidFill>
                    <a:srgbClr val="025C6D"/>
                  </a:solidFill>
                  <a:latin typeface="Arial" panose="020B0604020202020204" pitchFamily="34" charset="0"/>
                  <a:cs typeface="Arial" panose="020B0604020202020204" pitchFamily="34" charset="0"/>
                </a:rPr>
                <a:t>, Katie S. Watkins-Brandt, and A. E. White. 2020. “High N2 Fixation in and near the Gulf Stream Consistent with a Circulation Control on </a:t>
              </a:r>
              <a:r>
                <a:rPr lang="en-US" dirty="0" err="1">
                  <a:solidFill>
                    <a:srgbClr val="025C6D"/>
                  </a:solidFill>
                  <a:latin typeface="Arial" panose="020B0604020202020204" pitchFamily="34" charset="0"/>
                  <a:cs typeface="Arial" panose="020B0604020202020204" pitchFamily="34" charset="0"/>
                </a:rPr>
                <a:t>Diazotrophy</a:t>
              </a:r>
              <a:r>
                <a:rPr lang="en-US" dirty="0">
                  <a:solidFill>
                    <a:srgbClr val="025C6D"/>
                  </a:solidFill>
                  <a:latin typeface="Arial" panose="020B0604020202020204" pitchFamily="34" charset="0"/>
                  <a:cs typeface="Arial" panose="020B0604020202020204" pitchFamily="34" charset="0"/>
                </a:rPr>
                <a:t>.” Geophysical Research Letters 47: e2020GL089103.</a:t>
              </a:r>
            </a:p>
          </p:txBody>
        </p:sp>
        <p:sp>
          <p:nvSpPr>
            <p:cNvPr id="90" name="Google Shape;90;p1"/>
            <p:cNvSpPr txBox="1"/>
            <p:nvPr/>
          </p:nvSpPr>
          <p:spPr>
            <a:xfrm>
              <a:off x="76200" y="1529838"/>
              <a:ext cx="10693500" cy="1661953"/>
            </a:xfrm>
            <a:prstGeom prst="rect">
              <a:avLst/>
            </a:prstGeom>
            <a:noFill/>
            <a:ln>
              <a:noFill/>
            </a:ln>
          </p:spPr>
          <p:txBody>
            <a:bodyPr spcFirstLastPara="1" wrap="square" lIns="91425" tIns="45700" rIns="91425" bIns="45700" anchor="t" anchorCtr="0">
              <a:spAutoFit/>
            </a:bodyPr>
            <a:lstStyle/>
            <a:p>
              <a:pPr algn="just">
                <a:buSzPts val="1800"/>
              </a:pPr>
              <a:r>
                <a:rPr lang="en-US" sz="1800" b="1" i="0" u="none" strike="noStrike" cap="none" dirty="0">
                  <a:solidFill>
                    <a:srgbClr val="00A7D9"/>
                  </a:solidFill>
                  <a:latin typeface="Arial"/>
                  <a:ea typeface="Arial"/>
                  <a:cs typeface="Arial"/>
                  <a:sym typeface="Arial"/>
                </a:rPr>
                <a:t>Abbreviated abstract: </a:t>
              </a:r>
              <a:r>
                <a:rPr lang="en-US" sz="1200" dirty="0">
                  <a:solidFill>
                    <a:srgbClr val="025C6D"/>
                  </a:solidFill>
                  <a:latin typeface="Arial" panose="020B0604020202020204" pitchFamily="34" charset="0"/>
                  <a:cs typeface="Arial" panose="020B0604020202020204" pitchFamily="34" charset="0"/>
                </a:rPr>
                <a:t>The ocean is constantly stirred by currents that swirl and mix seawater creating fronts, filaments and eddies. These dynamic structures are known as ‘fine scales’, featuring spatiotemporal scales of 1-100 km and days-weeks. Fine scales alter biogeochemical gradients affecting phytoplankton productivity and carbon export, but their role in nitrogen cycling is unknown. The greatest source of bioavailable nitrogen in the ocean is nitrogen fixation performed by microbes called ‘diazotrophs’. Understanding the role of fine scales on diazotrophs requires dynamic sampling approaches at high-resolution, which is not possible with current discrete sampling methods. Our goal is to implement parallel measurements of nitrogen fixation and diazotrophs at a resolution &gt;50 times higher than that possible today. This will allow more accurate quantifications of nitrogen inputs to the dynamic ocean, which is key to constrain its current and future role in primary production, CO2 withdrawal and climate change.</a:t>
              </a:r>
            </a:p>
            <a:p>
              <a:pPr algn="just">
                <a:buSzPts val="1800"/>
              </a:pPr>
              <a:r>
                <a:rPr lang="en-US" sz="1200" dirty="0">
                  <a:solidFill>
                    <a:srgbClr val="025C6D"/>
                  </a:solidFill>
                  <a:latin typeface="Arial" panose="020B0604020202020204" pitchFamily="34" charset="0"/>
                  <a:cs typeface="Arial" panose="020B0604020202020204" pitchFamily="34" charset="0"/>
                </a:rPr>
                <a:t> </a:t>
              </a:r>
              <a:r>
                <a:rPr lang="en-US" sz="1200" b="1" i="0" u="none" strike="noStrike" cap="none" dirty="0">
                  <a:solidFill>
                    <a:srgbClr val="00A7D9"/>
                  </a:solidFill>
                  <a:latin typeface="Arial"/>
                  <a:ea typeface="Arial"/>
                  <a:cs typeface="Arial"/>
                  <a:sym typeface="Arial"/>
                </a:rPr>
                <a:t> </a:t>
              </a:r>
              <a:endParaRPr sz="1200" b="0" i="0" u="none" strike="noStrike" cap="none" dirty="0">
                <a:solidFill>
                  <a:srgbClr val="025C6D"/>
                </a:solidFill>
                <a:latin typeface="Arial"/>
                <a:ea typeface="Arial"/>
                <a:cs typeface="Arial"/>
                <a:sym typeface="Arial"/>
              </a:endParaRPr>
            </a:p>
          </p:txBody>
        </p:sp>
        <p:sp>
          <p:nvSpPr>
            <p:cNvPr id="91" name="Google Shape;91;p1"/>
            <p:cNvSpPr txBox="1"/>
            <p:nvPr/>
          </p:nvSpPr>
          <p:spPr>
            <a:xfrm>
              <a:off x="76200" y="1039660"/>
              <a:ext cx="99588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i="1" dirty="0">
                  <a:solidFill>
                    <a:srgbClr val="025C6D"/>
                  </a:solidFill>
                  <a:latin typeface="Calibri"/>
                  <a:ea typeface="Calibri"/>
                  <a:cs typeface="Calibri"/>
                  <a:sym typeface="Calibri"/>
                </a:rPr>
                <a:t>Mar Benavides, </a:t>
              </a:r>
              <a:r>
                <a:rPr lang="en-US" sz="2200" i="1" dirty="0" err="1">
                  <a:solidFill>
                    <a:srgbClr val="025C6D"/>
                  </a:solidFill>
                  <a:latin typeface="Calibri"/>
                  <a:ea typeface="Calibri"/>
                  <a:cs typeface="Calibri"/>
                  <a:sym typeface="Calibri"/>
                </a:rPr>
                <a:t>Stéphanie</a:t>
              </a:r>
              <a:r>
                <a:rPr lang="en-US" sz="2200" i="1" dirty="0">
                  <a:solidFill>
                    <a:srgbClr val="025C6D"/>
                  </a:solidFill>
                  <a:latin typeface="Calibri"/>
                  <a:ea typeface="Calibri"/>
                  <a:cs typeface="Calibri"/>
                  <a:sym typeface="Calibri"/>
                </a:rPr>
                <a:t> </a:t>
              </a:r>
              <a:r>
                <a:rPr lang="en-US" sz="2200" i="1" dirty="0" err="1">
                  <a:solidFill>
                    <a:srgbClr val="025C6D"/>
                  </a:solidFill>
                  <a:latin typeface="Calibri"/>
                  <a:ea typeface="Calibri"/>
                  <a:cs typeface="Calibri"/>
                  <a:sym typeface="Calibri"/>
                </a:rPr>
                <a:t>Barrillon</a:t>
              </a:r>
              <a:r>
                <a:rPr lang="en-US" sz="2200" i="1" dirty="0">
                  <a:solidFill>
                    <a:srgbClr val="025C6D"/>
                  </a:solidFill>
                  <a:latin typeface="Calibri"/>
                  <a:ea typeface="Calibri"/>
                  <a:cs typeface="Calibri"/>
                  <a:sym typeface="Calibri"/>
                </a:rPr>
                <a:t>, Anne </a:t>
              </a:r>
              <a:r>
                <a:rPr lang="en-US" sz="2200" i="1" dirty="0" err="1">
                  <a:solidFill>
                    <a:srgbClr val="025C6D"/>
                  </a:solidFill>
                  <a:latin typeface="Calibri"/>
                  <a:ea typeface="Calibri"/>
                  <a:cs typeface="Calibri"/>
                  <a:sym typeface="Calibri"/>
                </a:rPr>
                <a:t>Petrenko</a:t>
              </a:r>
              <a:r>
                <a:rPr lang="en-US" sz="2200" i="1" dirty="0">
                  <a:solidFill>
                    <a:srgbClr val="025C6D"/>
                  </a:solidFill>
                  <a:latin typeface="Calibri"/>
                  <a:ea typeface="Calibri"/>
                  <a:cs typeface="Calibri"/>
                  <a:sym typeface="Calibri"/>
                </a:rPr>
                <a:t>, Andrea </a:t>
              </a:r>
              <a:r>
                <a:rPr lang="en-US" sz="2200" i="1" dirty="0" err="1">
                  <a:solidFill>
                    <a:srgbClr val="025C6D"/>
                  </a:solidFill>
                  <a:latin typeface="Calibri"/>
                  <a:ea typeface="Calibri"/>
                  <a:cs typeface="Calibri"/>
                  <a:sym typeface="Calibri"/>
                </a:rPr>
                <a:t>Doglioli</a:t>
              </a:r>
              <a:r>
                <a:rPr lang="en-US" sz="2200" i="1" dirty="0">
                  <a:solidFill>
                    <a:srgbClr val="025C6D"/>
                  </a:solidFill>
                  <a:latin typeface="Calibri"/>
                  <a:ea typeface="Calibri"/>
                  <a:cs typeface="Calibri"/>
                  <a:sym typeface="Calibri"/>
                </a:rPr>
                <a:t>, Cora </a:t>
              </a:r>
              <a:r>
                <a:rPr lang="en-US" sz="2200" i="1" dirty="0" err="1">
                  <a:solidFill>
                    <a:srgbClr val="025C6D"/>
                  </a:solidFill>
                  <a:latin typeface="Calibri"/>
                  <a:ea typeface="Calibri"/>
                  <a:cs typeface="Calibri"/>
                  <a:sym typeface="Calibri"/>
                </a:rPr>
                <a:t>Hörstmann</a:t>
              </a:r>
              <a:endParaRPr sz="1400" b="0" i="0" u="none" strike="noStrike" cap="none" dirty="0">
                <a:solidFill>
                  <a:srgbClr val="000000"/>
                </a:solidFill>
                <a:latin typeface="Arial"/>
                <a:ea typeface="Arial"/>
                <a:cs typeface="Arial"/>
                <a:sym typeface="Arial"/>
              </a:endParaRPr>
            </a:p>
          </p:txBody>
        </p:sp>
      </p:grpSp>
      <p:sp>
        <p:nvSpPr>
          <p:cNvPr id="2" name="TextBox 1">
            <a:extLst>
              <a:ext uri="{FF2B5EF4-FFF2-40B4-BE49-F238E27FC236}">
                <a16:creationId xmlns:a16="http://schemas.microsoft.com/office/drawing/2014/main" id="{144EF2FE-9A51-E1A8-A0A6-A6D001616938}"/>
              </a:ext>
            </a:extLst>
          </p:cNvPr>
          <p:cNvSpPr txBox="1"/>
          <p:nvPr/>
        </p:nvSpPr>
        <p:spPr>
          <a:xfrm>
            <a:off x="4727466" y="5077023"/>
            <a:ext cx="1279517" cy="307777"/>
          </a:xfrm>
          <a:prstGeom prst="rect">
            <a:avLst/>
          </a:prstGeom>
          <a:noFill/>
        </p:spPr>
        <p:txBody>
          <a:bodyPr wrap="none" rtlCol="0">
            <a:spAutoFit/>
          </a:bodyPr>
          <a:lstStyle/>
          <a:p>
            <a:r>
              <a:rPr lang="en-US" dirty="0">
                <a:solidFill>
                  <a:srgbClr val="025C6D"/>
                </a:solidFill>
              </a:rPr>
              <a:t>Benavides </a:t>
            </a:r>
            <a:r>
              <a:rPr lang="en-IT">
                <a:solidFill>
                  <a:srgbClr val="025C6D"/>
                </a:solidFill>
              </a:rPr>
              <a:t>- </a:t>
            </a:r>
            <a:r>
              <a:rPr lang="en-IT" dirty="0">
                <a:solidFill>
                  <a:srgbClr val="025C6D"/>
                </a:solidFill>
              </a:rPr>
              <a:t>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0"/>
            <a:ext cx="10922100" cy="5460900"/>
            <a:chOff x="0" y="0"/>
            <a:chExt cx="10922100" cy="5460900"/>
          </a:xfrm>
        </p:grpSpPr>
        <p:grpSp>
          <p:nvGrpSpPr>
            <p:cNvPr id="97" name="Google Shape;97;p2"/>
            <p:cNvGrpSpPr/>
            <p:nvPr/>
          </p:nvGrpSpPr>
          <p:grpSpPr>
            <a:xfrm>
              <a:off x="0" y="0"/>
              <a:ext cx="10922100" cy="5460900"/>
              <a:chOff x="0" y="0"/>
              <a:chExt cx="10922100" cy="5460900"/>
            </a:xfrm>
          </p:grpSpPr>
          <p:sp>
            <p:nvSpPr>
              <p:cNvPr id="98" name="Google Shape;98;p2"/>
              <p:cNvSpPr/>
              <p:nvPr/>
            </p:nvSpPr>
            <p:spPr>
              <a:xfrm>
                <a:off x="0" y="0"/>
                <a:ext cx="10922100" cy="5460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9" name="Google Shape;99;p2"/>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00" name="Google Shape;100;p2"/>
            <p:cNvSpPr txBox="1"/>
            <p:nvPr/>
          </p:nvSpPr>
          <p:spPr>
            <a:xfrm>
              <a:off x="76200" y="41769"/>
              <a:ext cx="10693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1D2D"/>
                  </a:solidFill>
                  <a:latin typeface="Arial"/>
                  <a:ea typeface="Arial"/>
                  <a:cs typeface="Arial"/>
                  <a:sym typeface="Arial"/>
                </a:rPr>
                <a:t>Data and methods</a:t>
              </a:r>
              <a:endParaRPr sz="3000" b="1" i="0" u="none" strike="noStrike" cap="none">
                <a:solidFill>
                  <a:srgbClr val="EA1D2D"/>
                </a:solidFill>
                <a:latin typeface="Arial"/>
                <a:ea typeface="Arial"/>
                <a:cs typeface="Arial"/>
                <a:sym typeface="Arial"/>
              </a:endParaRPr>
            </a:p>
          </p:txBody>
        </p:sp>
      </p:grpSp>
      <p:sp>
        <p:nvSpPr>
          <p:cNvPr id="2" name="TextBox 1">
            <a:extLst>
              <a:ext uri="{FF2B5EF4-FFF2-40B4-BE49-F238E27FC236}">
                <a16:creationId xmlns:a16="http://schemas.microsoft.com/office/drawing/2014/main" id="{5686FFA1-C1AF-CBC2-454A-244820E606A1}"/>
              </a:ext>
            </a:extLst>
          </p:cNvPr>
          <p:cNvSpPr txBox="1"/>
          <p:nvPr/>
        </p:nvSpPr>
        <p:spPr>
          <a:xfrm>
            <a:off x="4727466" y="5077023"/>
            <a:ext cx="1279517" cy="307777"/>
          </a:xfrm>
          <a:prstGeom prst="rect">
            <a:avLst/>
          </a:prstGeom>
          <a:noFill/>
        </p:spPr>
        <p:txBody>
          <a:bodyPr wrap="none" rtlCol="0">
            <a:spAutoFit/>
          </a:bodyPr>
          <a:lstStyle/>
          <a:p>
            <a:r>
              <a:rPr lang="en-US" dirty="0">
                <a:solidFill>
                  <a:srgbClr val="025C6D"/>
                </a:solidFill>
              </a:rPr>
              <a:t>Benavides </a:t>
            </a:r>
            <a:r>
              <a:rPr lang="en-IT">
                <a:solidFill>
                  <a:srgbClr val="025C6D"/>
                </a:solidFill>
              </a:rPr>
              <a:t>- </a:t>
            </a:r>
            <a:r>
              <a:rPr lang="en-IT" dirty="0">
                <a:solidFill>
                  <a:srgbClr val="025C6D"/>
                </a:solidFill>
              </a:rPr>
              <a:t>2</a:t>
            </a:r>
          </a:p>
        </p:txBody>
      </p:sp>
      <p:sp>
        <p:nvSpPr>
          <p:cNvPr id="3" name="Google Shape;90;p1">
            <a:extLst>
              <a:ext uri="{FF2B5EF4-FFF2-40B4-BE49-F238E27FC236}">
                <a16:creationId xmlns:a16="http://schemas.microsoft.com/office/drawing/2014/main" id="{81DD0E66-1628-4915-B6AE-AE34FEC17473}"/>
              </a:ext>
            </a:extLst>
          </p:cNvPr>
          <p:cNvSpPr txBox="1"/>
          <p:nvPr/>
        </p:nvSpPr>
        <p:spPr>
          <a:xfrm>
            <a:off x="76200" y="1018372"/>
            <a:ext cx="10693500" cy="3970277"/>
          </a:xfrm>
          <a:prstGeom prst="rect">
            <a:avLst/>
          </a:prstGeom>
          <a:noFill/>
          <a:ln>
            <a:noFill/>
          </a:ln>
        </p:spPr>
        <p:txBody>
          <a:bodyPr spcFirstLastPara="1" wrap="square" lIns="91425" tIns="45700" rIns="91425" bIns="45700" anchor="t" anchorCtr="0">
            <a:spAutoFit/>
          </a:bodyPr>
          <a:lstStyle/>
          <a:p>
            <a:pPr lvl="0" algn="just">
              <a:buSzPts val="1800"/>
            </a:pPr>
            <a:r>
              <a:rPr lang="en-US" sz="1800" b="1" dirty="0">
                <a:solidFill>
                  <a:srgbClr val="025C6D"/>
                </a:solidFill>
                <a:latin typeface="Arial" panose="020B0604020202020204" pitchFamily="34" charset="0"/>
                <a:cs typeface="Arial" panose="020B0604020202020204" pitchFamily="34" charset="0"/>
              </a:rPr>
              <a:t>Oceanographic cruises</a:t>
            </a:r>
            <a:endParaRPr lang="en-US" sz="1800" dirty="0">
              <a:solidFill>
                <a:srgbClr val="025C6D"/>
              </a:solidFill>
              <a:latin typeface="Arial" panose="020B0604020202020204" pitchFamily="34" charset="0"/>
              <a:cs typeface="Arial" panose="020B0604020202020204" pitchFamily="34" charset="0"/>
            </a:endParaRP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Gulf Stream 2017</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Tonga 2019 </a:t>
            </a:r>
            <a:r>
              <a:rPr lang="en-US" sz="1800" b="1" i="0" u="none" strike="noStrike" cap="none" dirty="0">
                <a:solidFill>
                  <a:srgbClr val="00A7D9"/>
                </a:solidFill>
                <a:latin typeface="Arial"/>
                <a:ea typeface="Arial"/>
                <a:cs typeface="Arial"/>
                <a:sym typeface="Arial"/>
              </a:rPr>
              <a:t> </a:t>
            </a:r>
          </a:p>
          <a:p>
            <a:pPr marL="285750" lvl="0" indent="-285750" algn="just">
              <a:buSzPts val="1800"/>
              <a:buFont typeface="Arial" panose="020B0604020202020204" pitchFamily="34" charset="0"/>
              <a:buChar char="•"/>
            </a:pPr>
            <a:endParaRPr lang="en-US" sz="1800" b="1" dirty="0">
              <a:solidFill>
                <a:srgbClr val="00A7D9"/>
              </a:solidFill>
            </a:endParaRPr>
          </a:p>
          <a:p>
            <a:pPr algn="just">
              <a:buSzPts val="1800"/>
            </a:pPr>
            <a:r>
              <a:rPr lang="en-US" sz="1800" b="1" dirty="0">
                <a:solidFill>
                  <a:srgbClr val="025C6D"/>
                </a:solidFill>
                <a:latin typeface="Arial" panose="020B0604020202020204" pitchFamily="34" charset="0"/>
                <a:cs typeface="Arial" panose="020B0604020202020204" pitchFamily="34" charset="0"/>
              </a:rPr>
              <a:t>Physical data</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Satellite </a:t>
            </a:r>
            <a:r>
              <a:rPr lang="en-US" sz="1800" dirty="0">
                <a:solidFill>
                  <a:srgbClr val="025C6D"/>
                </a:solidFill>
                <a:latin typeface="Arial" panose="020B0604020202020204" pitchFamily="34" charset="0"/>
                <a:cs typeface="Arial" panose="020B0604020202020204" pitchFamily="34" charset="0"/>
                <a:hlinkClick r:id="rId4"/>
              </a:rPr>
              <a:t>https://spasso.mio.osupytheas.fr/</a:t>
            </a:r>
            <a:r>
              <a:rPr lang="en-US" sz="1800" dirty="0">
                <a:solidFill>
                  <a:srgbClr val="025C6D"/>
                </a:solidFill>
                <a:latin typeface="Arial" panose="020B0604020202020204" pitchFamily="34" charset="0"/>
                <a:cs typeface="Arial" panose="020B0604020202020204" pitchFamily="34" charset="0"/>
              </a:rPr>
              <a:t> </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ADCP</a:t>
            </a:r>
          </a:p>
          <a:p>
            <a:pPr marL="285750" lvl="0" indent="-285750" algn="just">
              <a:buSzPts val="1800"/>
              <a:buFont typeface="Arial" panose="020B0604020202020204" pitchFamily="34" charset="0"/>
              <a:buChar char="•"/>
            </a:pPr>
            <a:endParaRPr lang="en-US" sz="1800" dirty="0">
              <a:solidFill>
                <a:srgbClr val="025C6D"/>
              </a:solidFill>
              <a:latin typeface="Arial" panose="020B0604020202020204" pitchFamily="34" charset="0"/>
              <a:cs typeface="Arial" panose="020B0604020202020204" pitchFamily="34" charset="0"/>
            </a:endParaRPr>
          </a:p>
          <a:p>
            <a:pPr algn="just">
              <a:buSzPts val="1800"/>
            </a:pPr>
            <a:r>
              <a:rPr lang="en-US" sz="1800" b="1" dirty="0">
                <a:solidFill>
                  <a:srgbClr val="025C6D"/>
                </a:solidFill>
                <a:latin typeface="Arial" panose="020B0604020202020204" pitchFamily="34" charset="0"/>
                <a:cs typeface="Arial" panose="020B0604020202020204" pitchFamily="34" charset="0"/>
              </a:rPr>
              <a:t>Biological data</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N2 fixation rates (stable isotope probing)</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Cell abundance (qPCR + development of an automated flow cytometry method)</a:t>
            </a:r>
            <a:endParaRPr lang="en-US" sz="1800" dirty="0">
              <a:solidFill>
                <a:srgbClr val="00A7D9"/>
              </a:solidFill>
            </a:endParaRPr>
          </a:p>
          <a:p>
            <a:pPr marL="285750" lvl="0" indent="-285750" algn="just">
              <a:buSzPts val="1800"/>
              <a:buFont typeface="Arial" panose="020B0604020202020204" pitchFamily="34" charset="0"/>
              <a:buChar char="•"/>
            </a:pPr>
            <a:endParaRPr lang="en-US" sz="1800" dirty="0">
              <a:solidFill>
                <a:srgbClr val="00A7D9"/>
              </a:solidFill>
            </a:endParaRPr>
          </a:p>
          <a:p>
            <a:pPr marL="285750" indent="-285750" algn="just">
              <a:buSzPts val="1800"/>
              <a:buFont typeface="Arial" panose="020B0604020202020204" pitchFamily="34" charset="0"/>
              <a:buChar char="•"/>
            </a:pPr>
            <a:endParaRPr lang="en-US" sz="1800" dirty="0">
              <a:solidFill>
                <a:srgbClr val="025C6D"/>
              </a:solidFill>
              <a:latin typeface="Arial" panose="020B0604020202020204" pitchFamily="34" charset="0"/>
              <a:cs typeface="Arial" panose="020B0604020202020204" pitchFamily="34" charset="0"/>
            </a:endParaRPr>
          </a:p>
          <a:p>
            <a:pPr marL="285750" lvl="0" indent="-285750" algn="just">
              <a:buSzPts val="1800"/>
              <a:buFont typeface="Arial" panose="020B0604020202020204" pitchFamily="34" charset="0"/>
              <a:buChar char="•"/>
            </a:pPr>
            <a:endParaRPr sz="1800" b="0" i="0" u="none" strike="noStrike" cap="none" dirty="0">
              <a:solidFill>
                <a:srgbClr val="025C6D"/>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grpSp>
        <p:nvGrpSpPr>
          <p:cNvPr id="105" name="Google Shape;105;p3"/>
          <p:cNvGrpSpPr/>
          <p:nvPr/>
        </p:nvGrpSpPr>
        <p:grpSpPr>
          <a:xfrm>
            <a:off x="148014" y="278383"/>
            <a:ext cx="10922000" cy="5461000"/>
            <a:chOff x="0" y="0"/>
            <a:chExt cx="10922000" cy="5461000"/>
          </a:xfrm>
        </p:grpSpPr>
        <p:grpSp>
          <p:nvGrpSpPr>
            <p:cNvPr id="106" name="Google Shape;106;p3"/>
            <p:cNvGrpSpPr/>
            <p:nvPr/>
          </p:nvGrpSpPr>
          <p:grpSpPr>
            <a:xfrm>
              <a:off x="0" y="0"/>
              <a:ext cx="10922000" cy="5461000"/>
              <a:chOff x="0" y="0"/>
              <a:chExt cx="10922000" cy="5461000"/>
            </a:xfrm>
          </p:grpSpPr>
          <p:sp>
            <p:nvSpPr>
              <p:cNvPr id="107" name="Google Shape;107;p3"/>
              <p:cNvSpPr/>
              <p:nvPr/>
            </p:nvSpPr>
            <p:spPr>
              <a:xfrm>
                <a:off x="0" y="0"/>
                <a:ext cx="10922000" cy="5461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3"/>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09" name="Google Shape;109;p3"/>
            <p:cNvSpPr txBox="1"/>
            <p:nvPr/>
          </p:nvSpPr>
          <p:spPr>
            <a:xfrm>
              <a:off x="76200" y="41769"/>
              <a:ext cx="106934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EA1D2D"/>
                  </a:solidFill>
                  <a:latin typeface="Arial"/>
                  <a:ea typeface="Arial"/>
                  <a:cs typeface="Arial"/>
                  <a:sym typeface="Arial"/>
                </a:rPr>
                <a:t>Results</a:t>
              </a:r>
              <a:endParaRPr sz="3000" b="1" i="0" u="none" strike="noStrike" cap="none">
                <a:solidFill>
                  <a:srgbClr val="EA1D2D"/>
                </a:solidFill>
                <a:latin typeface="Arial"/>
                <a:ea typeface="Arial"/>
                <a:cs typeface="Arial"/>
                <a:sym typeface="Arial"/>
              </a:endParaRPr>
            </a:p>
          </p:txBody>
        </p:sp>
      </p:grpSp>
      <p:sp>
        <p:nvSpPr>
          <p:cNvPr id="2" name="TextBox 1">
            <a:extLst>
              <a:ext uri="{FF2B5EF4-FFF2-40B4-BE49-F238E27FC236}">
                <a16:creationId xmlns:a16="http://schemas.microsoft.com/office/drawing/2014/main" id="{82A88471-08A5-755E-4EE6-4F56CB23BB4B}"/>
              </a:ext>
            </a:extLst>
          </p:cNvPr>
          <p:cNvSpPr txBox="1"/>
          <p:nvPr/>
        </p:nvSpPr>
        <p:spPr>
          <a:xfrm>
            <a:off x="4727466" y="5077023"/>
            <a:ext cx="1279517" cy="307777"/>
          </a:xfrm>
          <a:prstGeom prst="rect">
            <a:avLst/>
          </a:prstGeom>
          <a:noFill/>
        </p:spPr>
        <p:txBody>
          <a:bodyPr wrap="none" rtlCol="0">
            <a:spAutoFit/>
          </a:bodyPr>
          <a:lstStyle/>
          <a:p>
            <a:r>
              <a:rPr lang="en-US" dirty="0">
                <a:solidFill>
                  <a:srgbClr val="025C6D"/>
                </a:solidFill>
              </a:rPr>
              <a:t>Benavides </a:t>
            </a:r>
            <a:r>
              <a:rPr lang="en-IT">
                <a:solidFill>
                  <a:srgbClr val="025C6D"/>
                </a:solidFill>
              </a:rPr>
              <a:t>- </a:t>
            </a:r>
            <a:r>
              <a:rPr lang="en-IT" dirty="0">
                <a:solidFill>
                  <a:srgbClr val="025C6D"/>
                </a:solidFill>
              </a:rPr>
              <a:t>3</a:t>
            </a:r>
          </a:p>
        </p:txBody>
      </p:sp>
      <p:sp>
        <p:nvSpPr>
          <p:cNvPr id="4" name="Titre 3">
            <a:extLst>
              <a:ext uri="{FF2B5EF4-FFF2-40B4-BE49-F238E27FC236}">
                <a16:creationId xmlns:a16="http://schemas.microsoft.com/office/drawing/2014/main" id="{151B8B39-173C-F15C-F5BE-064B87BB8F5F}"/>
              </a:ext>
            </a:extLst>
          </p:cNvPr>
          <p:cNvSpPr>
            <a:spLocks noGrp="1"/>
          </p:cNvSpPr>
          <p:nvPr>
            <p:ph type="title"/>
          </p:nvPr>
        </p:nvSpPr>
        <p:spPr>
          <a:xfrm>
            <a:off x="2784593" y="117186"/>
            <a:ext cx="6167088" cy="548672"/>
          </a:xfrm>
        </p:spPr>
        <p:txBody>
          <a:bodyPr>
            <a:normAutofit fontScale="90000"/>
          </a:bodyPr>
          <a:lstStyle/>
          <a:p>
            <a:r>
              <a:rPr lang="fr-FR" dirty="0"/>
              <a:t>Fine </a:t>
            </a:r>
            <a:r>
              <a:rPr lang="fr-FR" dirty="0" err="1"/>
              <a:t>scale</a:t>
            </a:r>
            <a:r>
              <a:rPr lang="fr-FR" dirty="0"/>
              <a:t> </a:t>
            </a:r>
            <a:r>
              <a:rPr lang="fr-FR" dirty="0" err="1"/>
              <a:t>diazotroph</a:t>
            </a:r>
            <a:r>
              <a:rPr lang="fr-FR" dirty="0"/>
              <a:t> </a:t>
            </a:r>
            <a:r>
              <a:rPr lang="fr-FR" dirty="0" err="1"/>
              <a:t>patchiness</a:t>
            </a:r>
            <a:endParaRPr lang="fr-FR" dirty="0"/>
          </a:p>
        </p:txBody>
      </p:sp>
      <p:sp>
        <p:nvSpPr>
          <p:cNvPr id="7" name="Rectangle 6">
            <a:extLst>
              <a:ext uri="{FF2B5EF4-FFF2-40B4-BE49-F238E27FC236}">
                <a16:creationId xmlns:a16="http://schemas.microsoft.com/office/drawing/2014/main" id="{2264A8DC-67FA-F0A6-549F-83AB6810C7F9}"/>
              </a:ext>
            </a:extLst>
          </p:cNvPr>
          <p:cNvSpPr/>
          <p:nvPr/>
        </p:nvSpPr>
        <p:spPr>
          <a:xfrm>
            <a:off x="2948671" y="485507"/>
            <a:ext cx="5320687" cy="338554"/>
          </a:xfrm>
          <a:prstGeom prst="rect">
            <a:avLst/>
          </a:prstGeom>
        </p:spPr>
        <p:txBody>
          <a:bodyPr wrap="none">
            <a:spAutoFit/>
          </a:bodyPr>
          <a:lstStyle/>
          <a:p>
            <a:r>
              <a:rPr lang="en-US" sz="1600" dirty="0"/>
              <a:t>7-16 km resolution &gt; previous studies (~median 120 km)</a:t>
            </a:r>
          </a:p>
        </p:txBody>
      </p:sp>
      <p:pic>
        <p:nvPicPr>
          <p:cNvPr id="8" name="Picture 7">
            <a:extLst>
              <a:ext uri="{FF2B5EF4-FFF2-40B4-BE49-F238E27FC236}">
                <a16:creationId xmlns:a16="http://schemas.microsoft.com/office/drawing/2014/main" id="{26DE28DD-0239-7069-4410-ED412874EB33}"/>
              </a:ext>
            </a:extLst>
          </p:cNvPr>
          <p:cNvPicPr>
            <a:picLocks noChangeAspect="1"/>
          </p:cNvPicPr>
          <p:nvPr/>
        </p:nvPicPr>
        <p:blipFill rotWithShape="1">
          <a:blip r:embed="rId4"/>
          <a:srcRect l="34242" t="55101" r="32406" b="6689"/>
          <a:stretch/>
        </p:blipFill>
        <p:spPr>
          <a:xfrm>
            <a:off x="215900" y="906337"/>
            <a:ext cx="3489133" cy="1020703"/>
          </a:xfrm>
          <a:prstGeom prst="rect">
            <a:avLst/>
          </a:prstGeom>
        </p:spPr>
      </p:pic>
      <p:sp>
        <p:nvSpPr>
          <p:cNvPr id="10" name="ZoneTexte 3">
            <a:extLst>
              <a:ext uri="{FF2B5EF4-FFF2-40B4-BE49-F238E27FC236}">
                <a16:creationId xmlns:a16="http://schemas.microsoft.com/office/drawing/2014/main" id="{45595EAB-CE36-049D-C8DC-E9D0DB7376D4}"/>
              </a:ext>
            </a:extLst>
          </p:cNvPr>
          <p:cNvSpPr txBox="1"/>
          <p:nvPr/>
        </p:nvSpPr>
        <p:spPr>
          <a:xfrm>
            <a:off x="780293" y="768295"/>
            <a:ext cx="2054486" cy="276999"/>
          </a:xfrm>
          <a:prstGeom prst="rect">
            <a:avLst/>
          </a:prstGeom>
          <a:noFill/>
        </p:spPr>
        <p:txBody>
          <a:bodyPr wrap="square" rtlCol="0">
            <a:spAutoFit/>
          </a:bodyPr>
          <a:lstStyle/>
          <a:p>
            <a:pPr algn="ctr" defTabSz="914400"/>
            <a:r>
              <a:rPr lang="fr-FR" sz="1200" dirty="0">
                <a:solidFill>
                  <a:prstClr val="black"/>
                </a:solidFill>
                <a:latin typeface="Abadi MT Condensed Light" panose="020B0306030101010103" pitchFamily="34" charset="77"/>
              </a:rPr>
              <a:t>FSLE (d</a:t>
            </a:r>
            <a:r>
              <a:rPr lang="fr-FR" sz="1200" baseline="30000" dirty="0">
                <a:solidFill>
                  <a:prstClr val="black"/>
                </a:solidFill>
                <a:latin typeface="Abadi MT Condensed Light" panose="020B0306030101010103" pitchFamily="34" charset="77"/>
              </a:rPr>
              <a:t>-1</a:t>
            </a:r>
            <a:r>
              <a:rPr lang="fr-FR" sz="1200" dirty="0">
                <a:solidFill>
                  <a:prstClr val="black"/>
                </a:solidFill>
                <a:latin typeface="Abadi MT Condensed Light" panose="020B0306030101010103" pitchFamily="34" charset="77"/>
              </a:rPr>
              <a:t>) ~ transport </a:t>
            </a:r>
            <a:r>
              <a:rPr lang="fr-FR" sz="1200" dirty="0" err="1">
                <a:solidFill>
                  <a:prstClr val="black"/>
                </a:solidFill>
                <a:latin typeface="Abadi MT Condensed Light" panose="020B0306030101010103" pitchFamily="34" charset="77"/>
              </a:rPr>
              <a:t>barriers</a:t>
            </a:r>
            <a:endParaRPr lang="fr-FR" sz="1200" dirty="0">
              <a:solidFill>
                <a:prstClr val="black"/>
              </a:solidFill>
              <a:latin typeface="Abadi MT Condensed Light" panose="020B0306030101010103" pitchFamily="34" charset="77"/>
            </a:endParaRPr>
          </a:p>
        </p:txBody>
      </p:sp>
      <p:pic>
        <p:nvPicPr>
          <p:cNvPr id="22" name="Picture 21">
            <a:extLst>
              <a:ext uri="{FF2B5EF4-FFF2-40B4-BE49-F238E27FC236}">
                <a16:creationId xmlns:a16="http://schemas.microsoft.com/office/drawing/2014/main" id="{93C8DC63-FDAF-AC73-0037-D8162F4E8E51}"/>
              </a:ext>
            </a:extLst>
          </p:cNvPr>
          <p:cNvPicPr>
            <a:picLocks noChangeAspect="1"/>
          </p:cNvPicPr>
          <p:nvPr/>
        </p:nvPicPr>
        <p:blipFill>
          <a:blip r:embed="rId5"/>
          <a:stretch>
            <a:fillRect/>
          </a:stretch>
        </p:blipFill>
        <p:spPr>
          <a:xfrm>
            <a:off x="3705033" y="665809"/>
            <a:ext cx="6874779" cy="42029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pSp>
        <p:nvGrpSpPr>
          <p:cNvPr id="114" name="Google Shape;114;p4"/>
          <p:cNvGrpSpPr/>
          <p:nvPr/>
        </p:nvGrpSpPr>
        <p:grpSpPr>
          <a:xfrm>
            <a:off x="0" y="0"/>
            <a:ext cx="10922000" cy="5461000"/>
            <a:chOff x="0" y="0"/>
            <a:chExt cx="10922000" cy="5461000"/>
          </a:xfrm>
        </p:grpSpPr>
        <p:sp>
          <p:nvSpPr>
            <p:cNvPr id="115" name="Google Shape;115;p4"/>
            <p:cNvSpPr/>
            <p:nvPr/>
          </p:nvSpPr>
          <p:spPr>
            <a:xfrm>
              <a:off x="0" y="0"/>
              <a:ext cx="10922000" cy="54610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4"/>
            <p:cNvPicPr preferRelativeResize="0"/>
            <p:nvPr/>
          </p:nvPicPr>
          <p:blipFill rotWithShape="1">
            <a:blip r:embed="rId3">
              <a:alphaModFix/>
            </a:blip>
            <a:srcRect/>
            <a:stretch/>
          </p:blipFill>
          <p:spPr>
            <a:xfrm>
              <a:off x="10179877" y="4721629"/>
              <a:ext cx="734866" cy="734866"/>
            </a:xfrm>
            <a:prstGeom prst="rect">
              <a:avLst/>
            </a:prstGeom>
            <a:noFill/>
            <a:ln w="9525" cap="flat" cmpd="sng">
              <a:solidFill>
                <a:schemeClr val="dk1"/>
              </a:solidFill>
              <a:prstDash val="solid"/>
              <a:round/>
              <a:headEnd type="none" w="sm" len="sm"/>
              <a:tailEnd type="none" w="sm" len="sm"/>
            </a:ln>
          </p:spPr>
        </p:pic>
      </p:grpSp>
      <p:sp>
        <p:nvSpPr>
          <p:cNvPr id="117" name="Google Shape;117;p4"/>
          <p:cNvSpPr txBox="1"/>
          <p:nvPr/>
        </p:nvSpPr>
        <p:spPr>
          <a:xfrm>
            <a:off x="76200" y="41769"/>
            <a:ext cx="1069340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EA1D2D"/>
                </a:solidFill>
                <a:latin typeface="Arial"/>
                <a:ea typeface="Arial"/>
                <a:cs typeface="Arial"/>
                <a:sym typeface="Arial"/>
              </a:rPr>
              <a:t>Discussion and conclusions</a:t>
            </a:r>
            <a:endParaRPr sz="3000" b="1" i="0" u="none" strike="noStrike" cap="none" dirty="0">
              <a:solidFill>
                <a:srgbClr val="EA1D2D"/>
              </a:solidFill>
              <a:latin typeface="Arial"/>
              <a:ea typeface="Arial"/>
              <a:cs typeface="Arial"/>
              <a:sym typeface="Arial"/>
            </a:endParaRPr>
          </a:p>
        </p:txBody>
      </p:sp>
      <p:pic>
        <p:nvPicPr>
          <p:cNvPr id="118" name="Google Shape;118;p4"/>
          <p:cNvPicPr preferRelativeResize="0"/>
          <p:nvPr/>
        </p:nvPicPr>
        <p:blipFill rotWithShape="1">
          <a:blip r:embed="rId3">
            <a:alphaModFix/>
          </a:blip>
          <a:srcRect/>
          <a:stretch/>
        </p:blipFill>
        <p:spPr>
          <a:xfrm>
            <a:off x="-2369694" y="-7393644"/>
            <a:ext cx="1652630" cy="1652630"/>
          </a:xfrm>
          <a:prstGeom prst="rect">
            <a:avLst/>
          </a:prstGeom>
          <a:noFill/>
          <a:ln w="9525" cap="flat" cmpd="sng">
            <a:solidFill>
              <a:schemeClr val="dk1"/>
            </a:solidFill>
            <a:prstDash val="solid"/>
            <a:round/>
            <a:headEnd type="none" w="sm" len="sm"/>
            <a:tailEnd type="none" w="sm" len="sm"/>
          </a:ln>
        </p:spPr>
      </p:pic>
      <p:sp>
        <p:nvSpPr>
          <p:cNvPr id="2" name="TextBox 1">
            <a:extLst>
              <a:ext uri="{FF2B5EF4-FFF2-40B4-BE49-F238E27FC236}">
                <a16:creationId xmlns:a16="http://schemas.microsoft.com/office/drawing/2014/main" id="{3EBD5F61-9043-0993-5C25-229A8574E469}"/>
              </a:ext>
            </a:extLst>
          </p:cNvPr>
          <p:cNvSpPr txBox="1"/>
          <p:nvPr/>
        </p:nvSpPr>
        <p:spPr>
          <a:xfrm>
            <a:off x="4727466" y="5077023"/>
            <a:ext cx="1279517" cy="307777"/>
          </a:xfrm>
          <a:prstGeom prst="rect">
            <a:avLst/>
          </a:prstGeom>
          <a:noFill/>
        </p:spPr>
        <p:txBody>
          <a:bodyPr wrap="none" rtlCol="0">
            <a:spAutoFit/>
          </a:bodyPr>
          <a:lstStyle/>
          <a:p>
            <a:r>
              <a:rPr lang="en-US" dirty="0">
                <a:solidFill>
                  <a:srgbClr val="025C6D"/>
                </a:solidFill>
              </a:rPr>
              <a:t>Benavides </a:t>
            </a:r>
            <a:r>
              <a:rPr lang="en-IT">
                <a:solidFill>
                  <a:srgbClr val="025C6D"/>
                </a:solidFill>
              </a:rPr>
              <a:t>- </a:t>
            </a:r>
            <a:r>
              <a:rPr lang="en-IT" dirty="0">
                <a:solidFill>
                  <a:srgbClr val="025C6D"/>
                </a:solidFill>
              </a:rPr>
              <a:t>4</a:t>
            </a:r>
          </a:p>
        </p:txBody>
      </p:sp>
      <p:sp>
        <p:nvSpPr>
          <p:cNvPr id="3" name="Google Shape;90;p1">
            <a:extLst>
              <a:ext uri="{FF2B5EF4-FFF2-40B4-BE49-F238E27FC236}">
                <a16:creationId xmlns:a16="http://schemas.microsoft.com/office/drawing/2014/main" id="{7498A89F-973E-B96B-8EDD-FBA3F28D8788}"/>
              </a:ext>
            </a:extLst>
          </p:cNvPr>
          <p:cNvSpPr txBox="1"/>
          <p:nvPr/>
        </p:nvSpPr>
        <p:spPr>
          <a:xfrm>
            <a:off x="4727466" y="2144528"/>
            <a:ext cx="6042234" cy="1754286"/>
          </a:xfrm>
          <a:prstGeom prst="rect">
            <a:avLst/>
          </a:prstGeom>
          <a:noFill/>
          <a:ln>
            <a:noFill/>
          </a:ln>
        </p:spPr>
        <p:txBody>
          <a:bodyPr spcFirstLastPara="1" wrap="square" lIns="91425" tIns="45700" rIns="91425" bIns="45700" anchor="t" anchorCtr="0">
            <a:spAutoFit/>
          </a:bodyPr>
          <a:lstStyle/>
          <a:p>
            <a:pPr lvl="0" algn="just">
              <a:buSzPts val="1800"/>
            </a:pPr>
            <a:r>
              <a:rPr lang="en-US" sz="1800" dirty="0">
                <a:solidFill>
                  <a:srgbClr val="025C6D"/>
                </a:solidFill>
                <a:latin typeface="Arial" panose="020B0604020202020204" pitchFamily="34" charset="0"/>
                <a:cs typeface="Arial" panose="020B0604020202020204" pitchFamily="34" charset="0"/>
              </a:rPr>
              <a:t>ADT and FSLE largest impact on:</a:t>
            </a:r>
          </a:p>
          <a:p>
            <a:pPr marL="285750" lvl="0" indent="-285750" algn="just">
              <a:buSzPts val="1800"/>
              <a:buFont typeface="Arial" panose="020B0604020202020204" pitchFamily="34" charset="0"/>
              <a:buChar char="•"/>
            </a:pPr>
            <a:r>
              <a:rPr lang="en-US" sz="1800" i="1" dirty="0">
                <a:solidFill>
                  <a:srgbClr val="025C6D"/>
                </a:solidFill>
                <a:latin typeface="Arial" panose="020B0604020202020204" pitchFamily="34" charset="0"/>
                <a:cs typeface="Arial" panose="020B0604020202020204" pitchFamily="34" charset="0"/>
              </a:rPr>
              <a:t>Trichodesmium</a:t>
            </a:r>
            <a:r>
              <a:rPr lang="en-US" sz="1800" dirty="0">
                <a:solidFill>
                  <a:srgbClr val="025C6D"/>
                </a:solidFill>
                <a:latin typeface="Arial" panose="020B0604020202020204" pitchFamily="34" charset="0"/>
                <a:cs typeface="Arial" panose="020B0604020202020204" pitchFamily="34" charset="0"/>
              </a:rPr>
              <a:t> </a:t>
            </a:r>
            <a:r>
              <a:rPr lang="en-US" sz="1800" dirty="0">
                <a:solidFill>
                  <a:srgbClr val="025C6D"/>
                </a:solidFill>
                <a:latin typeface="Arial" panose="020B0604020202020204" pitchFamily="34" charset="0"/>
                <a:cs typeface="Arial" panose="020B0604020202020204" pitchFamily="34" charset="0"/>
                <a:sym typeface="Wingdings" pitchFamily="2" charset="2"/>
              </a:rPr>
              <a:t></a:t>
            </a:r>
            <a:r>
              <a:rPr lang="en-US" sz="1800" dirty="0">
                <a:solidFill>
                  <a:srgbClr val="025C6D"/>
                </a:solidFill>
                <a:latin typeface="Arial" panose="020B0604020202020204" pitchFamily="34" charset="0"/>
                <a:cs typeface="Arial" panose="020B0604020202020204" pitchFamily="34" charset="0"/>
              </a:rPr>
              <a:t> accumulation (due to gas vesicles?)</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Gamma A </a:t>
            </a:r>
            <a:r>
              <a:rPr lang="en-US" sz="1800" dirty="0">
                <a:solidFill>
                  <a:srgbClr val="025C6D"/>
                </a:solidFill>
                <a:latin typeface="Arial" panose="020B0604020202020204" pitchFamily="34" charset="0"/>
                <a:cs typeface="Arial" panose="020B0604020202020204" pitchFamily="34" charset="0"/>
                <a:sym typeface="Wingdings" pitchFamily="2" charset="2"/>
              </a:rPr>
              <a:t></a:t>
            </a:r>
            <a:r>
              <a:rPr lang="en-US" sz="1800" dirty="0">
                <a:solidFill>
                  <a:srgbClr val="025C6D"/>
                </a:solidFill>
                <a:latin typeface="Arial" panose="020B0604020202020204" pitchFamily="34" charset="0"/>
                <a:cs typeface="Arial" panose="020B0604020202020204" pitchFamily="34" charset="0"/>
              </a:rPr>
              <a:t> preference for particle accumulation sites</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UCYN-C</a:t>
            </a:r>
          </a:p>
          <a:p>
            <a:pPr marL="285750" lvl="0" indent="-285750" algn="just">
              <a:buSzPts val="1800"/>
              <a:buFont typeface="Arial" panose="020B0604020202020204" pitchFamily="34" charset="0"/>
              <a:buChar char="•"/>
            </a:pPr>
            <a:r>
              <a:rPr lang="en-US" sz="1800" dirty="0">
                <a:solidFill>
                  <a:srgbClr val="025C6D"/>
                </a:solidFill>
                <a:latin typeface="Arial" panose="020B0604020202020204" pitchFamily="34" charset="0"/>
                <a:cs typeface="Arial" panose="020B0604020202020204" pitchFamily="34" charset="0"/>
              </a:rPr>
              <a:t>UCYN-A1 and UCYN-B not significantly impacted by fine scale parameters</a:t>
            </a:r>
          </a:p>
        </p:txBody>
      </p:sp>
      <p:pic>
        <p:nvPicPr>
          <p:cNvPr id="5" name="Picture 4">
            <a:extLst>
              <a:ext uri="{FF2B5EF4-FFF2-40B4-BE49-F238E27FC236}">
                <a16:creationId xmlns:a16="http://schemas.microsoft.com/office/drawing/2014/main" id="{6BA99D43-FDDF-EA6B-AD06-613CE7327B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9624" y="1176341"/>
            <a:ext cx="4325542" cy="354528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461</Words>
  <Application>Microsoft Macintosh PowerPoint</Application>
  <PresentationFormat>Custom</PresentationFormat>
  <Paragraphs>35</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Abadi MT Condensed Light</vt:lpstr>
      <vt:lpstr>Calibri</vt:lpstr>
      <vt:lpstr>Arial Black</vt:lpstr>
      <vt:lpstr>Arial</vt:lpstr>
      <vt:lpstr>Office Theme</vt:lpstr>
      <vt:lpstr>PowerPoint Presentation</vt:lpstr>
      <vt:lpstr>PowerPoint Presentation</vt:lpstr>
      <vt:lpstr>Fine scale diazotroph patchiness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Tosca Ballerini</dc:creator>
  <cp:lastModifiedBy>Mar BENAVIDES</cp:lastModifiedBy>
  <cp:revision>2</cp:revision>
  <dcterms:created xsi:type="dcterms:W3CDTF">2022-03-02T08:39:10Z</dcterms:created>
  <dcterms:modified xsi:type="dcterms:W3CDTF">2022-08-02T20:55:57Z</dcterms:modified>
</cp:coreProperties>
</file>