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8dff3a36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8dff3a36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8e9db1ef0_6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8e9db1ef0_6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8dff3a36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48dff3a36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8e9db1ef0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8e9db1ef0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8dff3a36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8dff3a36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8e9db1ef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8e9db1ef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8dff3a3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8dff3a3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3.jp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8525" y="-990775"/>
            <a:ext cx="9241048" cy="63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-238592" y="18306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FilaChange Providence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Day 1 Summary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63625" y="2383725"/>
            <a:ext cx="8520600" cy="1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Lily Dove, PhD candidate, Caltech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Jacinta Clay, PhD student, Princeton U.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Aakash Sane, Post-doc, Princeton/GFDL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Momme Hell, Post-doc, Brown U.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Download Rhode Island State Icon PNG Image with No Background - PNGkey.com"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8625" y="544438"/>
            <a:ext cx="1222600" cy="15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8273325" y="870716"/>
            <a:ext cx="230400" cy="22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ily Dove (@SoLilyquizing) / Twitter"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25" y="1849825"/>
            <a:ext cx="1222600" cy="122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7222" y="2235675"/>
            <a:ext cx="1275596" cy="1222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713" y="3610500"/>
            <a:ext cx="1132425" cy="1132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8625" y="3846349"/>
            <a:ext cx="1275600" cy="122776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225825" y="1232850"/>
            <a:ext cx="6247800" cy="1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1670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Recent innovations of observational methods allow </a:t>
            </a: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test if the kilometer-scale (“submesoscale”) ocean eddies make important contributions to vertical exchange of climate and biological variables in the upper ocean. </a:t>
            </a:r>
            <a:endParaRPr b="1"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2099219"/>
            <a:ext cx="6464100" cy="283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574" y="926600"/>
            <a:ext cx="2151425" cy="125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11700" y="463350"/>
            <a:ext cx="646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 Farrar, </a:t>
            </a:r>
            <a:r>
              <a:rPr lang="en">
                <a:solidFill>
                  <a:schemeClr val="dk1"/>
                </a:solidFill>
              </a:rPr>
              <a:t>Woods Hole Oceanographic Institution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and Luc Lenain, Eric D’Asaro, Ernesto Rodriguez,  … (and many others)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7117125" y="2108300"/>
            <a:ext cx="19023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Operations include: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6 gliders with ADCPs (UW/APL)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10 gliders with only CTDs (NAVO)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8 Wave Gliders with ADCPs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~4 Saildrones with ADCPs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Research vessel with ADCP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75 drifters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Twin Otter airplane with MASS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B200 airplane with DopplerScatt</a:t>
            </a:r>
            <a:endParaRPr sz="1000">
              <a:solidFill>
                <a:schemeClr val="dk1"/>
              </a:solidFill>
            </a:endParaRPr>
          </a:p>
          <a:p>
            <a:pPr indent="-200660" lvl="0" marL="91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Many other measurements (hyperspectral, bioptics, atmospheric)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70525"/>
            <a:ext cx="8520600" cy="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S-MODE - Observing the submesoscale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88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5025" y="1422150"/>
            <a:ext cx="28524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Relevance for SWOT</a:t>
            </a:r>
            <a:endParaRPr b="1"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S-MODE can be a complementary dataset to the SWOT high-sampling period as it </a:t>
            </a:r>
            <a:r>
              <a:rPr b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provides vertical and high temporal observations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sub-mesoscale.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observations have </a:t>
            </a:r>
            <a:r>
              <a:rPr b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 challenges 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like </a:t>
            </a:r>
            <a:r>
              <a:rPr b="1"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filtering for the relevant dynamical fields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from internal waves.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70525"/>
            <a:ext cx="8520600" cy="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S-MODE - Observing the submesoscale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88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463350"/>
            <a:ext cx="646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 Farrar, </a:t>
            </a:r>
            <a:r>
              <a:rPr lang="en">
                <a:solidFill>
                  <a:schemeClr val="dk1"/>
                </a:solidFill>
              </a:rPr>
              <a:t>Woods Hole Oceanographic Institution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and Luc Lenain, Eric D’Asaro, Ernesto Rodriguez,  … (and many others) 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200" y="1420225"/>
            <a:ext cx="5580599" cy="37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733250" y="769825"/>
            <a:ext cx="42879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CALYPSO, Eric D’Asaro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velocity in mixed layer from Floats and ACDP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The EXPORTS Edge Experiment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4380625"/>
            <a:ext cx="32460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Significant Collaborators:</a:t>
            </a:r>
            <a:br>
              <a:rPr lang="en" sz="14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	Zachary Erickson &amp; Heidi Sosik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68900"/>
            <a:ext cx="2942626" cy="8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201400" y="1331000"/>
            <a:ext cx="3494100" cy="17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Explored the distribution of zooplankton and marine snow beneath/within a singular filament and eddy using a moored profiler and a shadowgraph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5263" y="439600"/>
            <a:ext cx="4142425" cy="24896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70800" y="503675"/>
            <a:ext cx="33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Leah Johnson, APL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267200" y="2233900"/>
            <a:ext cx="10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Filament</a:t>
            </a:r>
            <a:endParaRPr b="1"/>
          </a:p>
        </p:txBody>
      </p:sp>
      <p:sp>
        <p:nvSpPr>
          <p:cNvPr id="96" name="Google Shape;96;p16"/>
          <p:cNvSpPr txBox="1"/>
          <p:nvPr/>
        </p:nvSpPr>
        <p:spPr>
          <a:xfrm>
            <a:off x="6643575" y="2233900"/>
            <a:ext cx="10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Eddy</a:t>
            </a:r>
            <a:endParaRPr b="1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5275" y="3163425"/>
            <a:ext cx="5318724" cy="198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7595" y="592000"/>
            <a:ext cx="432230" cy="24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53246" l="34407" r="34642" t="0"/>
          <a:stretch/>
        </p:blipFill>
        <p:spPr>
          <a:xfrm>
            <a:off x="187625" y="2325350"/>
            <a:ext cx="2735749" cy="14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978525" y="503675"/>
            <a:ext cx="56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Summary of conclusions:</a:t>
            </a:r>
            <a:endParaRPr b="1"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Nutrients deviate from Redfield ratio at depth​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Zooplankton vary across front, some evidence of subduction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Small particles show evidence of vertical advection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285" y="2887223"/>
            <a:ext cx="3521725" cy="2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56648" t="53246"/>
          <a:stretch/>
        </p:blipFill>
        <p:spPr>
          <a:xfrm>
            <a:off x="597200" y="3696325"/>
            <a:ext cx="3832051" cy="14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53246" l="0" r="67802" t="0"/>
          <a:stretch/>
        </p:blipFill>
        <p:spPr>
          <a:xfrm>
            <a:off x="132475" y="903875"/>
            <a:ext cx="2846051" cy="14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The EXPORTS Edge Experiment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70800" y="503675"/>
            <a:ext cx="33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Leah Johnson, APL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3050150" y="2610375"/>
            <a:ext cx="568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SWOT relevance: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illustrates submesoscale dynamics relevant for BGC tracers.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52050" y="55100"/>
            <a:ext cx="896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Eddies and climate change: Eddy stirring 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controls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on OMZs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206300" y="740175"/>
            <a:ext cx="493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Global ocean oxygen is decreasing with warming, but responses of 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biologically important </a:t>
            </a:r>
            <a:r>
              <a:rPr b="1" lang="en" sz="1400"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xygen </a:t>
            </a:r>
            <a:r>
              <a:rPr b="1" lang="en" sz="1400"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inimum </a:t>
            </a:r>
            <a:r>
              <a:rPr b="1" lang="en" sz="1400">
                <a:latin typeface="Open Sans"/>
                <a:ea typeface="Open Sans"/>
                <a:cs typeface="Open Sans"/>
                <a:sym typeface="Open Sans"/>
              </a:rPr>
              <a:t>Z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ones to this change remains unconstrained.</a:t>
            </a:r>
            <a:br>
              <a:rPr lang="en" sz="1400">
                <a:latin typeface="Open Sans"/>
                <a:ea typeface="Open Sans"/>
                <a:cs typeface="Open Sans"/>
                <a:sym typeface="Open Sans"/>
              </a:rPr>
            </a:b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Models suggest that </a:t>
            </a:r>
            <a:r>
              <a:rPr b="1" lang="en" sz="1400">
                <a:latin typeface="Open Sans"/>
                <a:ea typeface="Open Sans"/>
                <a:cs typeface="Open Sans"/>
                <a:sym typeface="Open Sans"/>
              </a:rPr>
              <a:t>eddy dynamics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 control OMZ volume and response to climate change in ESMs…but current parameterizations do not capture necessary features at different resolutions.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4200" y="1161450"/>
            <a:ext cx="2870277" cy="205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450" y="1198788"/>
            <a:ext cx="2198251" cy="1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17389"/>
            <a:ext cx="9144003" cy="1826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70800" y="503675"/>
            <a:ext cx="3368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 Resplandy, Princeton University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With J. Busecke, S. Ditkovsky, M. Lévy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52050" y="55100"/>
            <a:ext cx="896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Eddies and climate change: Eddy stirring 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controls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on OMZs</a:t>
            </a:r>
            <a:endParaRPr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70800" y="503675"/>
            <a:ext cx="336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 Resplandy, Princeton University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400" y="847125"/>
            <a:ext cx="7814976" cy="312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52050" y="3969850"/>
            <a:ext cx="89691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Observed alternating jets and OMZ structure only captured in an eddy-resolving model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-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More realistic biogeochemical models and eddy dynamics improve OMZ structure and </a:t>
            </a:r>
            <a:r>
              <a:rPr b="1" lang="en" sz="1500">
                <a:latin typeface="Open Sans"/>
                <a:ea typeface="Open Sans"/>
                <a:cs typeface="Open Sans"/>
                <a:sym typeface="Open Sans"/>
              </a:rPr>
              <a:t>stabilize its response to climate variability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8525" y="-990775"/>
            <a:ext cx="9241048" cy="63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28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Open Sans"/>
                <a:ea typeface="Open Sans"/>
                <a:cs typeface="Open Sans"/>
                <a:sym typeface="Open Sans"/>
              </a:rPr>
              <a:t>Open Questions</a:t>
            </a:r>
            <a:endParaRPr sz="302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How do we effectively remove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internal waves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from high-resolution measurements, especially in regions where internal waves are interacting with other features?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Can any aspect of submesoscale subduction be seen as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reversible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are the true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temporal scales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submesoscale subduction - are they somewhat continuous over the lifetime of an eddy or more instantaneous events?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Can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high resolution observations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be used to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constrain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the biogeochemical models?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