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docProps/app.xml" ContentType="application/vnd.openxmlformats-officedocument.extended-propertie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docProps/core.xml" ContentType="application/vnd.openxmlformats-package.core-properties+xml"/>
  <Override PartName="/ppt/viewProps.xml" ContentType="application/vnd.openxmlformats-officedocument.presentationml.viewProps+xml"/>
  <Override PartName="/ppt/presProps.xml" ContentType="application/vnd.openxmlformats-officedocument.presentationml.presPro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autoCompressPictures="0" embedTrueTypeFonts="1" saveSubsetFonts="1" strictFirstAndLastChars="0">
  <p:sldMasterIdLst>
    <p:sldMasterId id="2147483648" r:id="rId1"/>
  </p:sldMasterIdLst>
  <p:notesMasterIdLst>
    <p:notesMasterId r:id="rId8"/>
  </p:notesMasterIdLst>
  <p:sldIdLst>
    <p:sldId id="256" r:id="rId4"/>
    <p:sldId id="257" r:id="rId5"/>
    <p:sldId id="258" r:id="rId6"/>
    <p:sldId id="259" r:id="rId7"/>
  </p:sldIdLst>
  <p:sldSz cx="10922000" cy="5461000"/>
  <p:notesSz cx="10922000" cy="5461000"/>
  <p:defaultText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notesMaster" Target="notesMasters/notesMaster1.xml"/><Relationship Id="rId9" Type="http://schemas.openxmlformats.org/officeDocument/2006/relationships/presProps" Target="presProps.xml" /><Relationship Id="rId10" Type="http://schemas.openxmlformats.org/officeDocument/2006/relationships/tableStyles" Target="tableStyles.xml" /><Relationship Id="rId11"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Pr shadeToTitle="0">
        <a:solidFill>
          <a:schemeClr val="lt1"/>
        </a:solidFill>
      </p:bgPr>
    </p:bg>
    <p:spTree>
      <p:nvGrpSpPr>
        <p:cNvPr id="1" name="" hidden="0"/>
        <p:cNvGrpSpPr/>
        <p:nvPr isPhoto="0" userDrawn="0"/>
      </p:nvGrpSpPr>
      <p:grpSpPr bwMode="auto">
        <a:xfrm>
          <a:off x="0" y="0"/>
          <a:ext cx="0" cy="0"/>
          <a:chOff x="0" y="0"/>
          <a:chExt cx="0" cy="0"/>
        </a:xfrm>
      </p:grpSpPr>
      <p:sp>
        <p:nvSpPr>
          <p:cNvPr id="3" name="Google Shape;3;n" hidden="0"/>
          <p:cNvSpPr>
            <a:spLocks noChangeAspect="1" noGrp="1" noRot="1"/>
          </p:cNvSpPr>
          <p:nvPr isPhoto="0" userDrawn="0">
            <p:ph type="sldImg" idx="2" hasCustomPrompt="0"/>
          </p:nvPr>
        </p:nvSpPr>
        <p:spPr bwMode="auto">
          <a:xfrm>
            <a:off x="1143225" y="685800"/>
            <a:ext cx="4572225" cy="3429000"/>
          </a:xfrm>
          <a:custGeom>
            <a:avLst/>
            <a:gdLst/>
            <a:ahLst/>
            <a:cxnLst/>
            <a:rect l="l" t="t" r="r" b="b"/>
            <a:pathLst>
              <a:path w="120000" h="120000" fill="norm" stroke="1"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hidden="0"/>
          <p:cNvSpPr txBox="1">
            <a:spLocks noGrp="1"/>
          </p:cNvSpPr>
          <p:nvPr isPhoto="0" userDrawn="0">
            <p:ph type="body" idx="1" hasCustomPrompt="0"/>
          </p:nvPr>
        </p:nvSpPr>
        <p:spPr bwMode="auto">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1pPr>
            <a:lvl2pPr marL="914400" marR="0" lvl="1"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2pPr>
            <a:lvl3pPr marL="1371600" marR="0" lvl="2"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3pPr>
            <a:lvl4pPr marL="1828800" marR="0" lvl="3"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4pPr>
            <a:lvl5pPr marL="2286000" marR="0" lvl="4"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5pPr>
            <a:lvl6pPr marL="2743200" marR="0" lvl="5"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6pPr>
            <a:lvl7pPr marL="3200400" marR="0" lvl="6"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7pPr>
            <a:lvl8pPr marL="3657600" marR="0" lvl="7"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8pPr>
            <a:lvl9pPr marL="4114800" marR="0" lvl="8" indent="-298450" algn="l">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defRPr>
            </a:lvl9pPr>
          </a:lstStyle>
          <a:p>
            <a:pPr>
              <a:defRPr/>
            </a:pPr>
            <a:endParaRPr/>
          </a:p>
        </p:txBody>
      </p:sp>
    </p:spTree>
  </p:cSld>
  <p:clrMap bg1="lt1" tx1="dk1" bg2="dk2" tx2="lt2" accent1="accent1" accent2="accent2" accent3="accent3" accent4="accent4" accent5="accent5" accent6="accent6" hlink="hlink" folHlink="folHlink"/>
  <p:notes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654337385" name="Slide Image Placeholder 1" hidden="0"/>
          <p:cNvSpPr>
            <a:spLocks noChangeAspect="1" noGrp="1" noRot="1"/>
          </p:cNvSpPr>
          <p:nvPr isPhoto="0" userDrawn="0">
            <p:ph type="sldImg" hasCustomPrompt="0"/>
          </p:nvPr>
        </p:nvSpPr>
        <p:spPr bwMode="auto"/>
      </p:sp>
      <p:sp>
        <p:nvSpPr>
          <p:cNvPr id="366306467" name="Notes Placeholder 2" hidden="0"/>
          <p:cNvSpPr>
            <a:spLocks noGrp="1"/>
          </p:cNvSpPr>
          <p:nvPr isPhoto="0" userDrawn="0">
            <p:ph type="body" idx="1" hasCustomPrompt="0"/>
          </p:nvPr>
        </p:nvSpPr>
        <p:spPr bwMode="auto"/>
        <p:txBody>
          <a:bodyPr/>
          <a:lstStyle/>
          <a:p>
            <a:pPr>
              <a:defRPr/>
            </a:pPr>
            <a:r>
              <a:rPr/>
              <a:t>Not going to go into the details of the methodology for the results but I will be happy to answer any questions on them after the presentation</a:t>
            </a:r>
            <a:endParaRPr/>
          </a:p>
        </p:txBody>
      </p:sp>
      <p:sp>
        <p:nvSpPr>
          <p:cNvPr id="2004892346" name="Slide Number Placeholder 3" hidden="0"/>
          <p:cNvSpPr>
            <a:spLocks noGrp="1"/>
          </p:cNvSpPr>
          <p:nvPr isPhoto="0" userDrawn="0">
            <p:ph type="sldNum" sz="quarter" idx="10" hasCustomPrompt="0"/>
          </p:nvPr>
        </p:nvSpPr>
        <p:spPr bwMode="auto"/>
        <p:txBody>
          <a:bodyPr/>
          <a:lstStyle/>
          <a:p>
            <a:pPr>
              <a:defRPr/>
            </a:pPr>
            <a:endParaRPr/>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itle and Content" preserve="0" showMasterPhAnim="0" type="obj" userDrawn="1">
  <p:cSld name="OBJECT">
    <p:spTree>
      <p:nvGrpSpPr>
        <p:cNvPr id="1" name="" hidden="0"/>
        <p:cNvGrpSpPr/>
        <p:nvPr isPhoto="0" userDrawn="0"/>
      </p:nvGrpSpPr>
      <p:grpSpPr bwMode="auto">
        <a:xfrm>
          <a:off x="0" y="0"/>
          <a:ext cx="0" cy="0"/>
          <a:chOff x="0" y="0"/>
          <a:chExt cx="0" cy="0"/>
        </a:xfrm>
      </p:grpSpPr>
      <p:sp>
        <p:nvSpPr>
          <p:cNvPr id="12" name="Google Shape;12;p7" hidden="0"/>
          <p:cNvSpPr txBox="1">
            <a:spLocks noGrp="1"/>
          </p:cNvSpPr>
          <p:nvPr isPhoto="0" userDrawn="0">
            <p:ph type="title" hasCustomPrompt="0"/>
          </p:nvPr>
        </p:nvSpPr>
        <p:spPr bwMode="auto">
          <a:xfrm>
            <a:off x="750888" y="290747"/>
            <a:ext cx="9420225" cy="105554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13" name="Google Shape;13;p7" hidden="0"/>
          <p:cNvSpPr txBox="1">
            <a:spLocks noGrp="1"/>
          </p:cNvSpPr>
          <p:nvPr isPhoto="0" userDrawn="0">
            <p:ph type="body" idx="1" hasCustomPrompt="0"/>
          </p:nvPr>
        </p:nvSpPr>
        <p:spPr bwMode="auto">
          <a:xfrm>
            <a:off x="750888" y="1453739"/>
            <a:ext cx="9420225" cy="346495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6"/>
              </a:spcBef>
              <a:spcAft>
                <a:spcPts val="0"/>
              </a:spcAft>
              <a:buClr>
                <a:schemeClr val="dk1"/>
              </a:buClr>
              <a:buSzPts val="1800"/>
              <a:buChar char="•"/>
              <a:defRPr/>
            </a:lvl1pPr>
            <a:lvl2pPr marL="914400" lvl="1" indent="-342900" algn="l">
              <a:lnSpc>
                <a:spcPct val="90000"/>
              </a:lnSpc>
              <a:spcBef>
                <a:spcPts val="398"/>
              </a:spcBef>
              <a:spcAft>
                <a:spcPts val="0"/>
              </a:spcAft>
              <a:buClr>
                <a:schemeClr val="dk1"/>
              </a:buClr>
              <a:buSzPts val="1800"/>
              <a:buChar char="•"/>
              <a:defRPr/>
            </a:lvl2pPr>
            <a:lvl3pPr marL="1371600" lvl="2" indent="-342900" algn="l">
              <a:lnSpc>
                <a:spcPct val="90000"/>
              </a:lnSpc>
              <a:spcBef>
                <a:spcPts val="398"/>
              </a:spcBef>
              <a:spcAft>
                <a:spcPts val="0"/>
              </a:spcAft>
              <a:buClr>
                <a:schemeClr val="dk1"/>
              </a:buClr>
              <a:buSzPts val="1800"/>
              <a:buChar char="•"/>
              <a:defRPr/>
            </a:lvl3pPr>
            <a:lvl4pPr marL="1828800" lvl="3" indent="-342900" algn="l">
              <a:lnSpc>
                <a:spcPct val="90000"/>
              </a:lnSpc>
              <a:spcBef>
                <a:spcPts val="398"/>
              </a:spcBef>
              <a:spcAft>
                <a:spcPts val="0"/>
              </a:spcAft>
              <a:buClr>
                <a:schemeClr val="dk1"/>
              </a:buClr>
              <a:buSzPts val="1800"/>
              <a:buChar char="•"/>
              <a:defRPr/>
            </a:lvl4pPr>
            <a:lvl5pPr marL="2286000" lvl="4" indent="-342900" algn="l">
              <a:lnSpc>
                <a:spcPct val="90000"/>
              </a:lnSpc>
              <a:spcBef>
                <a:spcPts val="398"/>
              </a:spcBef>
              <a:spcAft>
                <a:spcPts val="0"/>
              </a:spcAft>
              <a:buClr>
                <a:schemeClr val="dk1"/>
              </a:buClr>
              <a:buSzPts val="1800"/>
              <a:buChar char="•"/>
              <a:defRPr/>
            </a:lvl5pPr>
            <a:lvl6pPr marL="2743200" lvl="5" indent="-342900" algn="l">
              <a:lnSpc>
                <a:spcPct val="90000"/>
              </a:lnSpc>
              <a:spcBef>
                <a:spcPts val="398"/>
              </a:spcBef>
              <a:spcAft>
                <a:spcPts val="0"/>
              </a:spcAft>
              <a:buClr>
                <a:schemeClr val="dk1"/>
              </a:buClr>
              <a:buSzPts val="1800"/>
              <a:buChar char="•"/>
              <a:defRPr/>
            </a:lvl6pPr>
            <a:lvl7pPr marL="3200400" lvl="6" indent="-342900" algn="l">
              <a:lnSpc>
                <a:spcPct val="90000"/>
              </a:lnSpc>
              <a:spcBef>
                <a:spcPts val="398"/>
              </a:spcBef>
              <a:spcAft>
                <a:spcPts val="0"/>
              </a:spcAft>
              <a:buClr>
                <a:schemeClr val="dk1"/>
              </a:buClr>
              <a:buSzPts val="1800"/>
              <a:buChar char="•"/>
              <a:defRPr/>
            </a:lvl7pPr>
            <a:lvl8pPr marL="3657600" lvl="7" indent="-342900" algn="l">
              <a:lnSpc>
                <a:spcPct val="90000"/>
              </a:lnSpc>
              <a:spcBef>
                <a:spcPts val="398"/>
              </a:spcBef>
              <a:spcAft>
                <a:spcPts val="0"/>
              </a:spcAft>
              <a:buClr>
                <a:schemeClr val="dk1"/>
              </a:buClr>
              <a:buSzPts val="1800"/>
              <a:buChar char="•"/>
              <a:defRPr/>
            </a:lvl8pPr>
            <a:lvl9pPr marL="4114800" lvl="8" indent="-342900" algn="l">
              <a:lnSpc>
                <a:spcPct val="90000"/>
              </a:lnSpc>
              <a:spcBef>
                <a:spcPts val="398"/>
              </a:spcBef>
              <a:spcAft>
                <a:spcPts val="0"/>
              </a:spcAft>
              <a:buClr>
                <a:schemeClr val="dk1"/>
              </a:buClr>
              <a:buSzPts val="1800"/>
              <a:buChar char="•"/>
              <a:defRPr/>
            </a:lvl9pPr>
          </a:lstStyle>
          <a:p>
            <a:pPr>
              <a:defRPr/>
            </a:pPr>
            <a:endParaRPr/>
          </a:p>
        </p:txBody>
      </p:sp>
      <p:sp>
        <p:nvSpPr>
          <p:cNvPr id="14" name="Google Shape;14;p7"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15" name="Google Shape;15;p7"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16" name="Google Shape;16;p7"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itle and Vertical Text" preserve="0" showMasterPhAnim="0" type="vertTx" userDrawn="1">
  <p:cSld name="VERTICAL_TEXT">
    <p:spTree>
      <p:nvGrpSpPr>
        <p:cNvPr id="1" name="" hidden="0"/>
        <p:cNvGrpSpPr/>
        <p:nvPr isPhoto="0" userDrawn="0"/>
      </p:nvGrpSpPr>
      <p:grpSpPr bwMode="auto">
        <a:xfrm>
          <a:off x="0" y="0"/>
          <a:ext cx="0" cy="0"/>
          <a:chOff x="0" y="0"/>
          <a:chExt cx="0" cy="0"/>
        </a:xfrm>
      </p:grpSpPr>
      <p:sp>
        <p:nvSpPr>
          <p:cNvPr id="69" name="Google Shape;69;p16" hidden="0"/>
          <p:cNvSpPr txBox="1">
            <a:spLocks noGrp="1"/>
          </p:cNvSpPr>
          <p:nvPr isPhoto="0" userDrawn="0">
            <p:ph type="title" hasCustomPrompt="0"/>
          </p:nvPr>
        </p:nvSpPr>
        <p:spPr bwMode="auto">
          <a:xfrm>
            <a:off x="750888" y="290747"/>
            <a:ext cx="9420225" cy="105554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70" name="Google Shape;70;p16" hidden="0"/>
          <p:cNvSpPr txBox="1">
            <a:spLocks noGrp="1"/>
          </p:cNvSpPr>
          <p:nvPr isPhoto="0" userDrawn="0">
            <p:ph type="body" idx="1" hasCustomPrompt="0"/>
          </p:nvPr>
        </p:nvSpPr>
        <p:spPr bwMode="auto">
          <a:xfrm rot="5400000">
            <a:off x="3728524" y="-1523896"/>
            <a:ext cx="3464954" cy="94202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6"/>
              </a:spcBef>
              <a:spcAft>
                <a:spcPts val="0"/>
              </a:spcAft>
              <a:buClr>
                <a:schemeClr val="dk1"/>
              </a:buClr>
              <a:buSzPts val="1800"/>
              <a:buChar char="•"/>
              <a:defRPr/>
            </a:lvl1pPr>
            <a:lvl2pPr marL="914400" lvl="1" indent="-342900" algn="l">
              <a:lnSpc>
                <a:spcPct val="90000"/>
              </a:lnSpc>
              <a:spcBef>
                <a:spcPts val="398"/>
              </a:spcBef>
              <a:spcAft>
                <a:spcPts val="0"/>
              </a:spcAft>
              <a:buClr>
                <a:schemeClr val="dk1"/>
              </a:buClr>
              <a:buSzPts val="1800"/>
              <a:buChar char="•"/>
              <a:defRPr/>
            </a:lvl2pPr>
            <a:lvl3pPr marL="1371600" lvl="2" indent="-342900" algn="l">
              <a:lnSpc>
                <a:spcPct val="90000"/>
              </a:lnSpc>
              <a:spcBef>
                <a:spcPts val="398"/>
              </a:spcBef>
              <a:spcAft>
                <a:spcPts val="0"/>
              </a:spcAft>
              <a:buClr>
                <a:schemeClr val="dk1"/>
              </a:buClr>
              <a:buSzPts val="1800"/>
              <a:buChar char="•"/>
              <a:defRPr/>
            </a:lvl3pPr>
            <a:lvl4pPr marL="1828800" lvl="3" indent="-342900" algn="l">
              <a:lnSpc>
                <a:spcPct val="90000"/>
              </a:lnSpc>
              <a:spcBef>
                <a:spcPts val="398"/>
              </a:spcBef>
              <a:spcAft>
                <a:spcPts val="0"/>
              </a:spcAft>
              <a:buClr>
                <a:schemeClr val="dk1"/>
              </a:buClr>
              <a:buSzPts val="1800"/>
              <a:buChar char="•"/>
              <a:defRPr/>
            </a:lvl4pPr>
            <a:lvl5pPr marL="2286000" lvl="4" indent="-342900" algn="l">
              <a:lnSpc>
                <a:spcPct val="90000"/>
              </a:lnSpc>
              <a:spcBef>
                <a:spcPts val="398"/>
              </a:spcBef>
              <a:spcAft>
                <a:spcPts val="0"/>
              </a:spcAft>
              <a:buClr>
                <a:schemeClr val="dk1"/>
              </a:buClr>
              <a:buSzPts val="1800"/>
              <a:buChar char="•"/>
              <a:defRPr/>
            </a:lvl5pPr>
            <a:lvl6pPr marL="2743200" lvl="5" indent="-342900" algn="l">
              <a:lnSpc>
                <a:spcPct val="90000"/>
              </a:lnSpc>
              <a:spcBef>
                <a:spcPts val="398"/>
              </a:spcBef>
              <a:spcAft>
                <a:spcPts val="0"/>
              </a:spcAft>
              <a:buClr>
                <a:schemeClr val="dk1"/>
              </a:buClr>
              <a:buSzPts val="1800"/>
              <a:buChar char="•"/>
              <a:defRPr/>
            </a:lvl6pPr>
            <a:lvl7pPr marL="3200400" lvl="6" indent="-342900" algn="l">
              <a:lnSpc>
                <a:spcPct val="90000"/>
              </a:lnSpc>
              <a:spcBef>
                <a:spcPts val="398"/>
              </a:spcBef>
              <a:spcAft>
                <a:spcPts val="0"/>
              </a:spcAft>
              <a:buClr>
                <a:schemeClr val="dk1"/>
              </a:buClr>
              <a:buSzPts val="1800"/>
              <a:buChar char="•"/>
              <a:defRPr/>
            </a:lvl7pPr>
            <a:lvl8pPr marL="3657600" lvl="7" indent="-342900" algn="l">
              <a:lnSpc>
                <a:spcPct val="90000"/>
              </a:lnSpc>
              <a:spcBef>
                <a:spcPts val="398"/>
              </a:spcBef>
              <a:spcAft>
                <a:spcPts val="0"/>
              </a:spcAft>
              <a:buClr>
                <a:schemeClr val="dk1"/>
              </a:buClr>
              <a:buSzPts val="1800"/>
              <a:buChar char="•"/>
              <a:defRPr/>
            </a:lvl8pPr>
            <a:lvl9pPr marL="4114800" lvl="8" indent="-342900" algn="l">
              <a:lnSpc>
                <a:spcPct val="90000"/>
              </a:lnSpc>
              <a:spcBef>
                <a:spcPts val="398"/>
              </a:spcBef>
              <a:spcAft>
                <a:spcPts val="0"/>
              </a:spcAft>
              <a:buClr>
                <a:schemeClr val="dk1"/>
              </a:buClr>
              <a:buSzPts val="1800"/>
              <a:buChar char="•"/>
              <a:defRPr/>
            </a:lvl9pPr>
          </a:lstStyle>
          <a:p>
            <a:pPr>
              <a:defRPr/>
            </a:pPr>
            <a:endParaRPr/>
          </a:p>
        </p:txBody>
      </p:sp>
      <p:sp>
        <p:nvSpPr>
          <p:cNvPr id="71" name="Google Shape;71;p16"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72" name="Google Shape;72;p16"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73" name="Google Shape;73;p16"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Vertical Title and Text" preserve="0" showMasterPhAnim="0" type="vertTitleAndTx" userDrawn="1">
  <p:cSld name="VERTICAL_TITLE_AND_VERTICAL_TEXT">
    <p:spTree>
      <p:nvGrpSpPr>
        <p:cNvPr id="1" name="" hidden="0"/>
        <p:cNvGrpSpPr/>
        <p:nvPr isPhoto="0" userDrawn="0"/>
      </p:nvGrpSpPr>
      <p:grpSpPr bwMode="auto">
        <a:xfrm>
          <a:off x="0" y="0"/>
          <a:ext cx="0" cy="0"/>
          <a:chOff x="0" y="0"/>
          <a:chExt cx="0" cy="0"/>
        </a:xfrm>
      </p:grpSpPr>
      <p:sp>
        <p:nvSpPr>
          <p:cNvPr id="75" name="Google Shape;75;p17" hidden="0"/>
          <p:cNvSpPr txBox="1">
            <a:spLocks noGrp="1"/>
          </p:cNvSpPr>
          <p:nvPr isPhoto="0" userDrawn="0">
            <p:ph type="title" hasCustomPrompt="0"/>
          </p:nvPr>
        </p:nvSpPr>
        <p:spPr bwMode="auto">
          <a:xfrm rot="5400000">
            <a:off x="6679611" y="1427193"/>
            <a:ext cx="4627945" cy="23550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76" name="Google Shape;76;p17" hidden="0"/>
          <p:cNvSpPr txBox="1">
            <a:spLocks noGrp="1"/>
          </p:cNvSpPr>
          <p:nvPr isPhoto="0" userDrawn="0">
            <p:ph type="body" idx="1" hasCustomPrompt="0"/>
          </p:nvPr>
        </p:nvSpPr>
        <p:spPr bwMode="auto">
          <a:xfrm rot="5400000">
            <a:off x="1901237" y="-859602"/>
            <a:ext cx="4627945" cy="69286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6"/>
              </a:spcBef>
              <a:spcAft>
                <a:spcPts val="0"/>
              </a:spcAft>
              <a:buClr>
                <a:schemeClr val="dk1"/>
              </a:buClr>
              <a:buSzPts val="1800"/>
              <a:buChar char="•"/>
              <a:defRPr/>
            </a:lvl1pPr>
            <a:lvl2pPr marL="914400" lvl="1" indent="-342900" algn="l">
              <a:lnSpc>
                <a:spcPct val="90000"/>
              </a:lnSpc>
              <a:spcBef>
                <a:spcPts val="398"/>
              </a:spcBef>
              <a:spcAft>
                <a:spcPts val="0"/>
              </a:spcAft>
              <a:buClr>
                <a:schemeClr val="dk1"/>
              </a:buClr>
              <a:buSzPts val="1800"/>
              <a:buChar char="•"/>
              <a:defRPr/>
            </a:lvl2pPr>
            <a:lvl3pPr marL="1371600" lvl="2" indent="-342900" algn="l">
              <a:lnSpc>
                <a:spcPct val="90000"/>
              </a:lnSpc>
              <a:spcBef>
                <a:spcPts val="398"/>
              </a:spcBef>
              <a:spcAft>
                <a:spcPts val="0"/>
              </a:spcAft>
              <a:buClr>
                <a:schemeClr val="dk1"/>
              </a:buClr>
              <a:buSzPts val="1800"/>
              <a:buChar char="•"/>
              <a:defRPr/>
            </a:lvl3pPr>
            <a:lvl4pPr marL="1828800" lvl="3" indent="-342900" algn="l">
              <a:lnSpc>
                <a:spcPct val="90000"/>
              </a:lnSpc>
              <a:spcBef>
                <a:spcPts val="398"/>
              </a:spcBef>
              <a:spcAft>
                <a:spcPts val="0"/>
              </a:spcAft>
              <a:buClr>
                <a:schemeClr val="dk1"/>
              </a:buClr>
              <a:buSzPts val="1800"/>
              <a:buChar char="•"/>
              <a:defRPr/>
            </a:lvl4pPr>
            <a:lvl5pPr marL="2286000" lvl="4" indent="-342900" algn="l">
              <a:lnSpc>
                <a:spcPct val="90000"/>
              </a:lnSpc>
              <a:spcBef>
                <a:spcPts val="398"/>
              </a:spcBef>
              <a:spcAft>
                <a:spcPts val="0"/>
              </a:spcAft>
              <a:buClr>
                <a:schemeClr val="dk1"/>
              </a:buClr>
              <a:buSzPts val="1800"/>
              <a:buChar char="•"/>
              <a:defRPr/>
            </a:lvl5pPr>
            <a:lvl6pPr marL="2743200" lvl="5" indent="-342900" algn="l">
              <a:lnSpc>
                <a:spcPct val="90000"/>
              </a:lnSpc>
              <a:spcBef>
                <a:spcPts val="398"/>
              </a:spcBef>
              <a:spcAft>
                <a:spcPts val="0"/>
              </a:spcAft>
              <a:buClr>
                <a:schemeClr val="dk1"/>
              </a:buClr>
              <a:buSzPts val="1800"/>
              <a:buChar char="•"/>
              <a:defRPr/>
            </a:lvl6pPr>
            <a:lvl7pPr marL="3200400" lvl="6" indent="-342900" algn="l">
              <a:lnSpc>
                <a:spcPct val="90000"/>
              </a:lnSpc>
              <a:spcBef>
                <a:spcPts val="398"/>
              </a:spcBef>
              <a:spcAft>
                <a:spcPts val="0"/>
              </a:spcAft>
              <a:buClr>
                <a:schemeClr val="dk1"/>
              </a:buClr>
              <a:buSzPts val="1800"/>
              <a:buChar char="•"/>
              <a:defRPr/>
            </a:lvl7pPr>
            <a:lvl8pPr marL="3657600" lvl="7" indent="-342900" algn="l">
              <a:lnSpc>
                <a:spcPct val="90000"/>
              </a:lnSpc>
              <a:spcBef>
                <a:spcPts val="398"/>
              </a:spcBef>
              <a:spcAft>
                <a:spcPts val="0"/>
              </a:spcAft>
              <a:buClr>
                <a:schemeClr val="dk1"/>
              </a:buClr>
              <a:buSzPts val="1800"/>
              <a:buChar char="•"/>
              <a:defRPr/>
            </a:lvl8pPr>
            <a:lvl9pPr marL="4114800" lvl="8" indent="-342900" algn="l">
              <a:lnSpc>
                <a:spcPct val="90000"/>
              </a:lnSpc>
              <a:spcBef>
                <a:spcPts val="398"/>
              </a:spcBef>
              <a:spcAft>
                <a:spcPts val="0"/>
              </a:spcAft>
              <a:buClr>
                <a:schemeClr val="dk1"/>
              </a:buClr>
              <a:buSzPts val="1800"/>
              <a:buChar char="•"/>
              <a:defRPr/>
            </a:lvl9pPr>
          </a:lstStyle>
          <a:p>
            <a:pPr>
              <a:defRPr/>
            </a:pPr>
            <a:endParaRPr/>
          </a:p>
        </p:txBody>
      </p:sp>
      <p:sp>
        <p:nvSpPr>
          <p:cNvPr id="77" name="Google Shape;77;p17"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78" name="Google Shape;78;p17"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79" name="Google Shape;79;p17"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itle Slide" preserve="0" showMasterPhAnim="0" type="title" userDrawn="1">
  <p:cSld name="TITLE">
    <p:spTree>
      <p:nvGrpSpPr>
        <p:cNvPr id="1" name="" hidden="0"/>
        <p:cNvGrpSpPr/>
        <p:nvPr isPhoto="0" userDrawn="0"/>
      </p:nvGrpSpPr>
      <p:grpSpPr bwMode="auto">
        <a:xfrm>
          <a:off x="0" y="0"/>
          <a:ext cx="0" cy="0"/>
          <a:chOff x="0" y="0"/>
          <a:chExt cx="0" cy="0"/>
        </a:xfrm>
      </p:grpSpPr>
      <p:sp>
        <p:nvSpPr>
          <p:cNvPr id="18" name="Google Shape;18;p8" hidden="0"/>
          <p:cNvSpPr txBox="1">
            <a:spLocks noGrp="1"/>
          </p:cNvSpPr>
          <p:nvPr isPhoto="0" userDrawn="0">
            <p:ph type="ctrTitle" hasCustomPrompt="0"/>
          </p:nvPr>
        </p:nvSpPr>
        <p:spPr bwMode="auto">
          <a:xfrm>
            <a:off x="1365250" y="893734"/>
            <a:ext cx="8191500" cy="190123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778"/>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19" name="Google Shape;19;p8" hidden="0"/>
          <p:cNvSpPr txBox="1">
            <a:spLocks noGrp="1"/>
          </p:cNvSpPr>
          <p:nvPr isPhoto="0" userDrawn="0">
            <p:ph type="subTitle" idx="1" hasCustomPrompt="0"/>
          </p:nvPr>
        </p:nvSpPr>
        <p:spPr bwMode="auto">
          <a:xfrm>
            <a:off x="1365250" y="2868290"/>
            <a:ext cx="8191500" cy="131847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96"/>
              </a:spcBef>
              <a:spcAft>
                <a:spcPts val="0"/>
              </a:spcAft>
              <a:buClr>
                <a:schemeClr val="dk1"/>
              </a:buClr>
              <a:buSzPts val="1911"/>
              <a:buNone/>
              <a:defRPr sz="1900"/>
            </a:lvl1pPr>
            <a:lvl2pPr lvl="1" algn="ctr">
              <a:lnSpc>
                <a:spcPct val="90000"/>
              </a:lnSpc>
              <a:spcBef>
                <a:spcPts val="398"/>
              </a:spcBef>
              <a:spcAft>
                <a:spcPts val="0"/>
              </a:spcAft>
              <a:buClr>
                <a:schemeClr val="dk1"/>
              </a:buClr>
              <a:buSzPts val="1593"/>
              <a:buNone/>
              <a:defRPr sz="1600"/>
            </a:lvl2pPr>
            <a:lvl3pPr lvl="2" algn="ctr">
              <a:lnSpc>
                <a:spcPct val="90000"/>
              </a:lnSpc>
              <a:spcBef>
                <a:spcPts val="398"/>
              </a:spcBef>
              <a:spcAft>
                <a:spcPts val="0"/>
              </a:spcAft>
              <a:buClr>
                <a:schemeClr val="dk1"/>
              </a:buClr>
              <a:buSzPts val="1433"/>
              <a:buNone/>
              <a:defRPr sz="1450"/>
            </a:lvl3pPr>
            <a:lvl4pPr lvl="3" algn="ctr">
              <a:lnSpc>
                <a:spcPct val="90000"/>
              </a:lnSpc>
              <a:spcBef>
                <a:spcPts val="398"/>
              </a:spcBef>
              <a:spcAft>
                <a:spcPts val="0"/>
              </a:spcAft>
              <a:buClr>
                <a:schemeClr val="dk1"/>
              </a:buClr>
              <a:buSzPts val="1274"/>
              <a:buNone/>
              <a:defRPr sz="1250"/>
            </a:lvl4pPr>
            <a:lvl5pPr lvl="4" algn="ctr">
              <a:lnSpc>
                <a:spcPct val="90000"/>
              </a:lnSpc>
              <a:spcBef>
                <a:spcPts val="398"/>
              </a:spcBef>
              <a:spcAft>
                <a:spcPts val="0"/>
              </a:spcAft>
              <a:buClr>
                <a:schemeClr val="dk1"/>
              </a:buClr>
              <a:buSzPts val="1274"/>
              <a:buNone/>
              <a:defRPr sz="1250"/>
            </a:lvl5pPr>
            <a:lvl6pPr lvl="5" algn="ctr">
              <a:lnSpc>
                <a:spcPct val="90000"/>
              </a:lnSpc>
              <a:spcBef>
                <a:spcPts val="398"/>
              </a:spcBef>
              <a:spcAft>
                <a:spcPts val="0"/>
              </a:spcAft>
              <a:buClr>
                <a:schemeClr val="dk1"/>
              </a:buClr>
              <a:buSzPts val="1274"/>
              <a:buNone/>
              <a:defRPr sz="1250"/>
            </a:lvl6pPr>
            <a:lvl7pPr lvl="6" algn="ctr">
              <a:lnSpc>
                <a:spcPct val="90000"/>
              </a:lnSpc>
              <a:spcBef>
                <a:spcPts val="398"/>
              </a:spcBef>
              <a:spcAft>
                <a:spcPts val="0"/>
              </a:spcAft>
              <a:buClr>
                <a:schemeClr val="dk1"/>
              </a:buClr>
              <a:buSzPts val="1274"/>
              <a:buNone/>
              <a:defRPr sz="1250"/>
            </a:lvl7pPr>
            <a:lvl8pPr lvl="7" algn="ctr">
              <a:lnSpc>
                <a:spcPct val="90000"/>
              </a:lnSpc>
              <a:spcBef>
                <a:spcPts val="398"/>
              </a:spcBef>
              <a:spcAft>
                <a:spcPts val="0"/>
              </a:spcAft>
              <a:buClr>
                <a:schemeClr val="dk1"/>
              </a:buClr>
              <a:buSzPts val="1274"/>
              <a:buNone/>
              <a:defRPr sz="1250"/>
            </a:lvl8pPr>
            <a:lvl9pPr lvl="8" algn="ctr">
              <a:lnSpc>
                <a:spcPct val="90000"/>
              </a:lnSpc>
              <a:spcBef>
                <a:spcPts val="398"/>
              </a:spcBef>
              <a:spcAft>
                <a:spcPts val="0"/>
              </a:spcAft>
              <a:buClr>
                <a:schemeClr val="dk1"/>
              </a:buClr>
              <a:buSzPts val="1274"/>
              <a:buNone/>
              <a:defRPr sz="1250"/>
            </a:lvl9pPr>
          </a:lstStyle>
          <a:p>
            <a:pPr>
              <a:defRPr/>
            </a:pPr>
            <a:endParaRPr/>
          </a:p>
        </p:txBody>
      </p:sp>
      <p:sp>
        <p:nvSpPr>
          <p:cNvPr id="20" name="Google Shape;20;p8"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21" name="Google Shape;21;p8"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22" name="Google Shape;22;p8"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Section Header" preserve="0" showMasterPhAnim="0" type="secHead" userDrawn="1">
  <p:cSld name="SECTION_HEADER">
    <p:spTree>
      <p:nvGrpSpPr>
        <p:cNvPr id="1" name="" hidden="0"/>
        <p:cNvGrpSpPr/>
        <p:nvPr isPhoto="0" userDrawn="0"/>
      </p:nvGrpSpPr>
      <p:grpSpPr bwMode="auto">
        <a:xfrm>
          <a:off x="0" y="0"/>
          <a:ext cx="0" cy="0"/>
          <a:chOff x="0" y="0"/>
          <a:chExt cx="0" cy="0"/>
        </a:xfrm>
      </p:grpSpPr>
      <p:sp>
        <p:nvSpPr>
          <p:cNvPr id="24" name="Google Shape;24;p9" hidden="0"/>
          <p:cNvSpPr txBox="1">
            <a:spLocks noGrp="1"/>
          </p:cNvSpPr>
          <p:nvPr isPhoto="0" userDrawn="0">
            <p:ph type="title" hasCustomPrompt="0"/>
          </p:nvPr>
        </p:nvSpPr>
        <p:spPr bwMode="auto">
          <a:xfrm>
            <a:off x="745199" y="1361458"/>
            <a:ext cx="9420225" cy="227162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778"/>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25" name="Google Shape;25;p9" hidden="0"/>
          <p:cNvSpPr txBox="1">
            <a:spLocks noGrp="1"/>
          </p:cNvSpPr>
          <p:nvPr isPhoto="0" userDrawn="0">
            <p:ph type="body" idx="1" hasCustomPrompt="0"/>
          </p:nvPr>
        </p:nvSpPr>
        <p:spPr bwMode="auto">
          <a:xfrm>
            <a:off x="745199" y="3654573"/>
            <a:ext cx="9420225" cy="119459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96"/>
              </a:spcBef>
              <a:spcAft>
                <a:spcPts val="0"/>
              </a:spcAft>
              <a:buClr>
                <a:srgbClr val="888888"/>
              </a:buClr>
              <a:buSzPts val="1911"/>
              <a:buNone/>
              <a:defRPr sz="1900">
                <a:solidFill>
                  <a:srgbClr val="888888"/>
                </a:solidFill>
              </a:defRPr>
            </a:lvl1pPr>
            <a:lvl2pPr marL="914400" lvl="1" indent="-228600" algn="l">
              <a:lnSpc>
                <a:spcPct val="90000"/>
              </a:lnSpc>
              <a:spcBef>
                <a:spcPts val="398"/>
              </a:spcBef>
              <a:spcAft>
                <a:spcPts val="0"/>
              </a:spcAft>
              <a:buClr>
                <a:srgbClr val="888888"/>
              </a:buClr>
              <a:buSzPts val="1593"/>
              <a:buNone/>
              <a:defRPr sz="1600">
                <a:solidFill>
                  <a:srgbClr val="888888"/>
                </a:solidFill>
              </a:defRPr>
            </a:lvl2pPr>
            <a:lvl3pPr marL="1371600" lvl="2" indent="-228600" algn="l">
              <a:lnSpc>
                <a:spcPct val="90000"/>
              </a:lnSpc>
              <a:spcBef>
                <a:spcPts val="398"/>
              </a:spcBef>
              <a:spcAft>
                <a:spcPts val="0"/>
              </a:spcAft>
              <a:buClr>
                <a:srgbClr val="888888"/>
              </a:buClr>
              <a:buSzPts val="1433"/>
              <a:buNone/>
              <a:defRPr sz="1450">
                <a:solidFill>
                  <a:srgbClr val="888888"/>
                </a:solidFill>
              </a:defRPr>
            </a:lvl3pPr>
            <a:lvl4pPr marL="1828800" lvl="3" indent="-228600" algn="l">
              <a:lnSpc>
                <a:spcPct val="90000"/>
              </a:lnSpc>
              <a:spcBef>
                <a:spcPts val="398"/>
              </a:spcBef>
              <a:spcAft>
                <a:spcPts val="0"/>
              </a:spcAft>
              <a:buClr>
                <a:srgbClr val="888888"/>
              </a:buClr>
              <a:buSzPts val="1274"/>
              <a:buNone/>
              <a:defRPr sz="1250">
                <a:solidFill>
                  <a:srgbClr val="888888"/>
                </a:solidFill>
              </a:defRPr>
            </a:lvl4pPr>
            <a:lvl5pPr marL="2286000" lvl="4" indent="-228600" algn="l">
              <a:lnSpc>
                <a:spcPct val="90000"/>
              </a:lnSpc>
              <a:spcBef>
                <a:spcPts val="398"/>
              </a:spcBef>
              <a:spcAft>
                <a:spcPts val="0"/>
              </a:spcAft>
              <a:buClr>
                <a:srgbClr val="888888"/>
              </a:buClr>
              <a:buSzPts val="1274"/>
              <a:buNone/>
              <a:defRPr sz="1250">
                <a:solidFill>
                  <a:srgbClr val="888888"/>
                </a:solidFill>
              </a:defRPr>
            </a:lvl5pPr>
            <a:lvl6pPr marL="2743200" lvl="5" indent="-228600" algn="l">
              <a:lnSpc>
                <a:spcPct val="90000"/>
              </a:lnSpc>
              <a:spcBef>
                <a:spcPts val="398"/>
              </a:spcBef>
              <a:spcAft>
                <a:spcPts val="0"/>
              </a:spcAft>
              <a:buClr>
                <a:srgbClr val="888888"/>
              </a:buClr>
              <a:buSzPts val="1274"/>
              <a:buNone/>
              <a:defRPr sz="1250">
                <a:solidFill>
                  <a:srgbClr val="888888"/>
                </a:solidFill>
              </a:defRPr>
            </a:lvl6pPr>
            <a:lvl7pPr marL="3200400" lvl="6" indent="-228600" algn="l">
              <a:lnSpc>
                <a:spcPct val="90000"/>
              </a:lnSpc>
              <a:spcBef>
                <a:spcPts val="398"/>
              </a:spcBef>
              <a:spcAft>
                <a:spcPts val="0"/>
              </a:spcAft>
              <a:buClr>
                <a:srgbClr val="888888"/>
              </a:buClr>
              <a:buSzPts val="1274"/>
              <a:buNone/>
              <a:defRPr sz="1250">
                <a:solidFill>
                  <a:srgbClr val="888888"/>
                </a:solidFill>
              </a:defRPr>
            </a:lvl7pPr>
            <a:lvl8pPr marL="3657600" lvl="7" indent="-228600" algn="l">
              <a:lnSpc>
                <a:spcPct val="90000"/>
              </a:lnSpc>
              <a:spcBef>
                <a:spcPts val="398"/>
              </a:spcBef>
              <a:spcAft>
                <a:spcPts val="0"/>
              </a:spcAft>
              <a:buClr>
                <a:srgbClr val="888888"/>
              </a:buClr>
              <a:buSzPts val="1274"/>
              <a:buNone/>
              <a:defRPr sz="1250">
                <a:solidFill>
                  <a:srgbClr val="888888"/>
                </a:solidFill>
              </a:defRPr>
            </a:lvl8pPr>
            <a:lvl9pPr marL="4114800" lvl="8" indent="-228600" algn="l">
              <a:lnSpc>
                <a:spcPct val="90000"/>
              </a:lnSpc>
              <a:spcBef>
                <a:spcPts val="398"/>
              </a:spcBef>
              <a:spcAft>
                <a:spcPts val="0"/>
              </a:spcAft>
              <a:buClr>
                <a:srgbClr val="888888"/>
              </a:buClr>
              <a:buSzPts val="1274"/>
              <a:buNone/>
              <a:defRPr sz="1250">
                <a:solidFill>
                  <a:srgbClr val="888888"/>
                </a:solidFill>
              </a:defRPr>
            </a:lvl9pPr>
          </a:lstStyle>
          <a:p>
            <a:pPr>
              <a:defRPr/>
            </a:pPr>
            <a:endParaRPr/>
          </a:p>
        </p:txBody>
      </p:sp>
      <p:sp>
        <p:nvSpPr>
          <p:cNvPr id="26" name="Google Shape;26;p9"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27" name="Google Shape;27;p9"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28" name="Google Shape;28;p9"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wo Content" preserve="0" showMasterPhAnim="0" type="twoObj" userDrawn="1">
  <p:cSld name="TWO_OBJECTS">
    <p:spTree>
      <p:nvGrpSpPr>
        <p:cNvPr id="1" name="" hidden="0"/>
        <p:cNvGrpSpPr/>
        <p:nvPr isPhoto="0" userDrawn="0"/>
      </p:nvGrpSpPr>
      <p:grpSpPr bwMode="auto">
        <a:xfrm>
          <a:off x="0" y="0"/>
          <a:ext cx="0" cy="0"/>
          <a:chOff x="0" y="0"/>
          <a:chExt cx="0" cy="0"/>
        </a:xfrm>
      </p:grpSpPr>
      <p:sp>
        <p:nvSpPr>
          <p:cNvPr id="30" name="Google Shape;30;p10" hidden="0"/>
          <p:cNvSpPr txBox="1">
            <a:spLocks noGrp="1"/>
          </p:cNvSpPr>
          <p:nvPr isPhoto="0" userDrawn="0">
            <p:ph type="title" hasCustomPrompt="0"/>
          </p:nvPr>
        </p:nvSpPr>
        <p:spPr bwMode="auto">
          <a:xfrm>
            <a:off x="750888" y="290747"/>
            <a:ext cx="9420225" cy="105554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31" name="Google Shape;31;p10" hidden="0"/>
          <p:cNvSpPr txBox="1">
            <a:spLocks noGrp="1"/>
          </p:cNvSpPr>
          <p:nvPr isPhoto="0" userDrawn="0">
            <p:ph type="body" idx="1" hasCustomPrompt="0"/>
          </p:nvPr>
        </p:nvSpPr>
        <p:spPr bwMode="auto">
          <a:xfrm>
            <a:off x="750888" y="1453739"/>
            <a:ext cx="4641850" cy="346495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6"/>
              </a:spcBef>
              <a:spcAft>
                <a:spcPts val="0"/>
              </a:spcAft>
              <a:buClr>
                <a:schemeClr val="dk1"/>
              </a:buClr>
              <a:buSzPts val="1800"/>
              <a:buChar char="•"/>
              <a:defRPr/>
            </a:lvl1pPr>
            <a:lvl2pPr marL="914400" lvl="1" indent="-342900" algn="l">
              <a:lnSpc>
                <a:spcPct val="90000"/>
              </a:lnSpc>
              <a:spcBef>
                <a:spcPts val="398"/>
              </a:spcBef>
              <a:spcAft>
                <a:spcPts val="0"/>
              </a:spcAft>
              <a:buClr>
                <a:schemeClr val="dk1"/>
              </a:buClr>
              <a:buSzPts val="1800"/>
              <a:buChar char="•"/>
              <a:defRPr/>
            </a:lvl2pPr>
            <a:lvl3pPr marL="1371600" lvl="2" indent="-342900" algn="l">
              <a:lnSpc>
                <a:spcPct val="90000"/>
              </a:lnSpc>
              <a:spcBef>
                <a:spcPts val="398"/>
              </a:spcBef>
              <a:spcAft>
                <a:spcPts val="0"/>
              </a:spcAft>
              <a:buClr>
                <a:schemeClr val="dk1"/>
              </a:buClr>
              <a:buSzPts val="1800"/>
              <a:buChar char="•"/>
              <a:defRPr/>
            </a:lvl3pPr>
            <a:lvl4pPr marL="1828800" lvl="3" indent="-342900" algn="l">
              <a:lnSpc>
                <a:spcPct val="90000"/>
              </a:lnSpc>
              <a:spcBef>
                <a:spcPts val="398"/>
              </a:spcBef>
              <a:spcAft>
                <a:spcPts val="0"/>
              </a:spcAft>
              <a:buClr>
                <a:schemeClr val="dk1"/>
              </a:buClr>
              <a:buSzPts val="1800"/>
              <a:buChar char="•"/>
              <a:defRPr/>
            </a:lvl4pPr>
            <a:lvl5pPr marL="2286000" lvl="4" indent="-342900" algn="l">
              <a:lnSpc>
                <a:spcPct val="90000"/>
              </a:lnSpc>
              <a:spcBef>
                <a:spcPts val="398"/>
              </a:spcBef>
              <a:spcAft>
                <a:spcPts val="0"/>
              </a:spcAft>
              <a:buClr>
                <a:schemeClr val="dk1"/>
              </a:buClr>
              <a:buSzPts val="1800"/>
              <a:buChar char="•"/>
              <a:defRPr/>
            </a:lvl5pPr>
            <a:lvl6pPr marL="2743200" lvl="5" indent="-342900" algn="l">
              <a:lnSpc>
                <a:spcPct val="90000"/>
              </a:lnSpc>
              <a:spcBef>
                <a:spcPts val="398"/>
              </a:spcBef>
              <a:spcAft>
                <a:spcPts val="0"/>
              </a:spcAft>
              <a:buClr>
                <a:schemeClr val="dk1"/>
              </a:buClr>
              <a:buSzPts val="1800"/>
              <a:buChar char="•"/>
              <a:defRPr/>
            </a:lvl6pPr>
            <a:lvl7pPr marL="3200400" lvl="6" indent="-342900" algn="l">
              <a:lnSpc>
                <a:spcPct val="90000"/>
              </a:lnSpc>
              <a:spcBef>
                <a:spcPts val="398"/>
              </a:spcBef>
              <a:spcAft>
                <a:spcPts val="0"/>
              </a:spcAft>
              <a:buClr>
                <a:schemeClr val="dk1"/>
              </a:buClr>
              <a:buSzPts val="1800"/>
              <a:buChar char="•"/>
              <a:defRPr/>
            </a:lvl7pPr>
            <a:lvl8pPr marL="3657600" lvl="7" indent="-342900" algn="l">
              <a:lnSpc>
                <a:spcPct val="90000"/>
              </a:lnSpc>
              <a:spcBef>
                <a:spcPts val="398"/>
              </a:spcBef>
              <a:spcAft>
                <a:spcPts val="0"/>
              </a:spcAft>
              <a:buClr>
                <a:schemeClr val="dk1"/>
              </a:buClr>
              <a:buSzPts val="1800"/>
              <a:buChar char="•"/>
              <a:defRPr/>
            </a:lvl8pPr>
            <a:lvl9pPr marL="4114800" lvl="8" indent="-342900" algn="l">
              <a:lnSpc>
                <a:spcPct val="90000"/>
              </a:lnSpc>
              <a:spcBef>
                <a:spcPts val="398"/>
              </a:spcBef>
              <a:spcAft>
                <a:spcPts val="0"/>
              </a:spcAft>
              <a:buClr>
                <a:schemeClr val="dk1"/>
              </a:buClr>
              <a:buSzPts val="1800"/>
              <a:buChar char="•"/>
              <a:defRPr/>
            </a:lvl9pPr>
          </a:lstStyle>
          <a:p>
            <a:pPr>
              <a:defRPr/>
            </a:pPr>
            <a:endParaRPr/>
          </a:p>
        </p:txBody>
      </p:sp>
      <p:sp>
        <p:nvSpPr>
          <p:cNvPr id="32" name="Google Shape;32;p10" hidden="0"/>
          <p:cNvSpPr txBox="1">
            <a:spLocks noGrp="1"/>
          </p:cNvSpPr>
          <p:nvPr isPhoto="0" userDrawn="0">
            <p:ph type="body" idx="2" hasCustomPrompt="0"/>
          </p:nvPr>
        </p:nvSpPr>
        <p:spPr bwMode="auto">
          <a:xfrm>
            <a:off x="5529263" y="1453739"/>
            <a:ext cx="4641850" cy="346495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6"/>
              </a:spcBef>
              <a:spcAft>
                <a:spcPts val="0"/>
              </a:spcAft>
              <a:buClr>
                <a:schemeClr val="dk1"/>
              </a:buClr>
              <a:buSzPts val="1800"/>
              <a:buChar char="•"/>
              <a:defRPr/>
            </a:lvl1pPr>
            <a:lvl2pPr marL="914400" lvl="1" indent="-342900" algn="l">
              <a:lnSpc>
                <a:spcPct val="90000"/>
              </a:lnSpc>
              <a:spcBef>
                <a:spcPts val="398"/>
              </a:spcBef>
              <a:spcAft>
                <a:spcPts val="0"/>
              </a:spcAft>
              <a:buClr>
                <a:schemeClr val="dk1"/>
              </a:buClr>
              <a:buSzPts val="1800"/>
              <a:buChar char="•"/>
              <a:defRPr/>
            </a:lvl2pPr>
            <a:lvl3pPr marL="1371600" lvl="2" indent="-342900" algn="l">
              <a:lnSpc>
                <a:spcPct val="90000"/>
              </a:lnSpc>
              <a:spcBef>
                <a:spcPts val="398"/>
              </a:spcBef>
              <a:spcAft>
                <a:spcPts val="0"/>
              </a:spcAft>
              <a:buClr>
                <a:schemeClr val="dk1"/>
              </a:buClr>
              <a:buSzPts val="1800"/>
              <a:buChar char="•"/>
              <a:defRPr/>
            </a:lvl3pPr>
            <a:lvl4pPr marL="1828800" lvl="3" indent="-342900" algn="l">
              <a:lnSpc>
                <a:spcPct val="90000"/>
              </a:lnSpc>
              <a:spcBef>
                <a:spcPts val="398"/>
              </a:spcBef>
              <a:spcAft>
                <a:spcPts val="0"/>
              </a:spcAft>
              <a:buClr>
                <a:schemeClr val="dk1"/>
              </a:buClr>
              <a:buSzPts val="1800"/>
              <a:buChar char="•"/>
              <a:defRPr/>
            </a:lvl4pPr>
            <a:lvl5pPr marL="2286000" lvl="4" indent="-342900" algn="l">
              <a:lnSpc>
                <a:spcPct val="90000"/>
              </a:lnSpc>
              <a:spcBef>
                <a:spcPts val="398"/>
              </a:spcBef>
              <a:spcAft>
                <a:spcPts val="0"/>
              </a:spcAft>
              <a:buClr>
                <a:schemeClr val="dk1"/>
              </a:buClr>
              <a:buSzPts val="1800"/>
              <a:buChar char="•"/>
              <a:defRPr/>
            </a:lvl5pPr>
            <a:lvl6pPr marL="2743200" lvl="5" indent="-342900" algn="l">
              <a:lnSpc>
                <a:spcPct val="90000"/>
              </a:lnSpc>
              <a:spcBef>
                <a:spcPts val="398"/>
              </a:spcBef>
              <a:spcAft>
                <a:spcPts val="0"/>
              </a:spcAft>
              <a:buClr>
                <a:schemeClr val="dk1"/>
              </a:buClr>
              <a:buSzPts val="1800"/>
              <a:buChar char="•"/>
              <a:defRPr/>
            </a:lvl6pPr>
            <a:lvl7pPr marL="3200400" lvl="6" indent="-342900" algn="l">
              <a:lnSpc>
                <a:spcPct val="90000"/>
              </a:lnSpc>
              <a:spcBef>
                <a:spcPts val="398"/>
              </a:spcBef>
              <a:spcAft>
                <a:spcPts val="0"/>
              </a:spcAft>
              <a:buClr>
                <a:schemeClr val="dk1"/>
              </a:buClr>
              <a:buSzPts val="1800"/>
              <a:buChar char="•"/>
              <a:defRPr/>
            </a:lvl7pPr>
            <a:lvl8pPr marL="3657600" lvl="7" indent="-342900" algn="l">
              <a:lnSpc>
                <a:spcPct val="90000"/>
              </a:lnSpc>
              <a:spcBef>
                <a:spcPts val="398"/>
              </a:spcBef>
              <a:spcAft>
                <a:spcPts val="0"/>
              </a:spcAft>
              <a:buClr>
                <a:schemeClr val="dk1"/>
              </a:buClr>
              <a:buSzPts val="1800"/>
              <a:buChar char="•"/>
              <a:defRPr/>
            </a:lvl8pPr>
            <a:lvl9pPr marL="4114800" lvl="8" indent="-342900" algn="l">
              <a:lnSpc>
                <a:spcPct val="90000"/>
              </a:lnSpc>
              <a:spcBef>
                <a:spcPts val="398"/>
              </a:spcBef>
              <a:spcAft>
                <a:spcPts val="0"/>
              </a:spcAft>
              <a:buClr>
                <a:schemeClr val="dk1"/>
              </a:buClr>
              <a:buSzPts val="1800"/>
              <a:buChar char="•"/>
              <a:defRPr/>
            </a:lvl9pPr>
          </a:lstStyle>
          <a:p>
            <a:pPr>
              <a:defRPr/>
            </a:pPr>
            <a:endParaRPr/>
          </a:p>
        </p:txBody>
      </p:sp>
      <p:sp>
        <p:nvSpPr>
          <p:cNvPr id="33" name="Google Shape;33;p10"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34" name="Google Shape;34;p10"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35" name="Google Shape;35;p10"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Comparison" preserve="0" showMasterPhAnim="0" type="twoTxTwoObj" userDrawn="1">
  <p:cSld name="TWO_OBJECTS_WITH_TEXT">
    <p:spTree>
      <p:nvGrpSpPr>
        <p:cNvPr id="1" name="" hidden="0"/>
        <p:cNvGrpSpPr/>
        <p:nvPr isPhoto="0" userDrawn="0"/>
      </p:nvGrpSpPr>
      <p:grpSpPr bwMode="auto">
        <a:xfrm>
          <a:off x="0" y="0"/>
          <a:ext cx="0" cy="0"/>
          <a:chOff x="0" y="0"/>
          <a:chExt cx="0" cy="0"/>
        </a:xfrm>
      </p:grpSpPr>
      <p:sp>
        <p:nvSpPr>
          <p:cNvPr id="37" name="Google Shape;37;p11" hidden="0"/>
          <p:cNvSpPr txBox="1">
            <a:spLocks noGrp="1"/>
          </p:cNvSpPr>
          <p:nvPr isPhoto="0" userDrawn="0">
            <p:ph type="title" hasCustomPrompt="0"/>
          </p:nvPr>
        </p:nvSpPr>
        <p:spPr bwMode="auto">
          <a:xfrm>
            <a:off x="752310" y="290747"/>
            <a:ext cx="9420225" cy="105554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38" name="Google Shape;38;p11" hidden="0"/>
          <p:cNvSpPr txBox="1">
            <a:spLocks noGrp="1"/>
          </p:cNvSpPr>
          <p:nvPr isPhoto="0" userDrawn="0">
            <p:ph type="body" idx="1" hasCustomPrompt="0"/>
          </p:nvPr>
        </p:nvSpPr>
        <p:spPr bwMode="auto">
          <a:xfrm>
            <a:off x="752310" y="1338704"/>
            <a:ext cx="4620518" cy="6560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96"/>
              </a:spcBef>
              <a:spcAft>
                <a:spcPts val="0"/>
              </a:spcAft>
              <a:buClr>
                <a:schemeClr val="dk1"/>
              </a:buClr>
              <a:buSzPts val="1911"/>
              <a:buNone/>
              <a:defRPr sz="1900" b="1"/>
            </a:lvl1pPr>
            <a:lvl2pPr marL="914400" lvl="1" indent="-228600" algn="l">
              <a:lnSpc>
                <a:spcPct val="90000"/>
              </a:lnSpc>
              <a:spcBef>
                <a:spcPts val="398"/>
              </a:spcBef>
              <a:spcAft>
                <a:spcPts val="0"/>
              </a:spcAft>
              <a:buClr>
                <a:schemeClr val="dk1"/>
              </a:buClr>
              <a:buSzPts val="1593"/>
              <a:buNone/>
              <a:defRPr sz="1600" b="1"/>
            </a:lvl2pPr>
            <a:lvl3pPr marL="1371600" lvl="2" indent="-228600" algn="l">
              <a:lnSpc>
                <a:spcPct val="90000"/>
              </a:lnSpc>
              <a:spcBef>
                <a:spcPts val="398"/>
              </a:spcBef>
              <a:spcAft>
                <a:spcPts val="0"/>
              </a:spcAft>
              <a:buClr>
                <a:schemeClr val="dk1"/>
              </a:buClr>
              <a:buSzPts val="1433"/>
              <a:buNone/>
              <a:defRPr sz="1450" b="1"/>
            </a:lvl3pPr>
            <a:lvl4pPr marL="1828800" lvl="3" indent="-228600" algn="l">
              <a:lnSpc>
                <a:spcPct val="90000"/>
              </a:lnSpc>
              <a:spcBef>
                <a:spcPts val="398"/>
              </a:spcBef>
              <a:spcAft>
                <a:spcPts val="0"/>
              </a:spcAft>
              <a:buClr>
                <a:schemeClr val="dk1"/>
              </a:buClr>
              <a:buSzPts val="1274"/>
              <a:buNone/>
              <a:defRPr sz="1250" b="1"/>
            </a:lvl4pPr>
            <a:lvl5pPr marL="2286000" lvl="4" indent="-228600" algn="l">
              <a:lnSpc>
                <a:spcPct val="90000"/>
              </a:lnSpc>
              <a:spcBef>
                <a:spcPts val="398"/>
              </a:spcBef>
              <a:spcAft>
                <a:spcPts val="0"/>
              </a:spcAft>
              <a:buClr>
                <a:schemeClr val="dk1"/>
              </a:buClr>
              <a:buSzPts val="1274"/>
              <a:buNone/>
              <a:defRPr sz="1250" b="1"/>
            </a:lvl5pPr>
            <a:lvl6pPr marL="2743200" lvl="5" indent="-228600" algn="l">
              <a:lnSpc>
                <a:spcPct val="90000"/>
              </a:lnSpc>
              <a:spcBef>
                <a:spcPts val="398"/>
              </a:spcBef>
              <a:spcAft>
                <a:spcPts val="0"/>
              </a:spcAft>
              <a:buClr>
                <a:schemeClr val="dk1"/>
              </a:buClr>
              <a:buSzPts val="1274"/>
              <a:buNone/>
              <a:defRPr sz="1250" b="1"/>
            </a:lvl6pPr>
            <a:lvl7pPr marL="3200400" lvl="6" indent="-228600" algn="l">
              <a:lnSpc>
                <a:spcPct val="90000"/>
              </a:lnSpc>
              <a:spcBef>
                <a:spcPts val="398"/>
              </a:spcBef>
              <a:spcAft>
                <a:spcPts val="0"/>
              </a:spcAft>
              <a:buClr>
                <a:schemeClr val="dk1"/>
              </a:buClr>
              <a:buSzPts val="1274"/>
              <a:buNone/>
              <a:defRPr sz="1250" b="1"/>
            </a:lvl7pPr>
            <a:lvl8pPr marL="3657600" lvl="7" indent="-228600" algn="l">
              <a:lnSpc>
                <a:spcPct val="90000"/>
              </a:lnSpc>
              <a:spcBef>
                <a:spcPts val="398"/>
              </a:spcBef>
              <a:spcAft>
                <a:spcPts val="0"/>
              </a:spcAft>
              <a:buClr>
                <a:schemeClr val="dk1"/>
              </a:buClr>
              <a:buSzPts val="1274"/>
              <a:buNone/>
              <a:defRPr sz="1250" b="1"/>
            </a:lvl8pPr>
            <a:lvl9pPr marL="4114800" lvl="8" indent="-228600" algn="l">
              <a:lnSpc>
                <a:spcPct val="90000"/>
              </a:lnSpc>
              <a:spcBef>
                <a:spcPts val="398"/>
              </a:spcBef>
              <a:spcAft>
                <a:spcPts val="0"/>
              </a:spcAft>
              <a:buClr>
                <a:schemeClr val="dk1"/>
              </a:buClr>
              <a:buSzPts val="1274"/>
              <a:buNone/>
              <a:defRPr sz="1250" b="1"/>
            </a:lvl9pPr>
          </a:lstStyle>
          <a:p>
            <a:pPr>
              <a:defRPr/>
            </a:pPr>
            <a:endParaRPr/>
          </a:p>
        </p:txBody>
      </p:sp>
      <p:sp>
        <p:nvSpPr>
          <p:cNvPr id="39" name="Google Shape;39;p11" hidden="0"/>
          <p:cNvSpPr txBox="1">
            <a:spLocks noGrp="1"/>
          </p:cNvSpPr>
          <p:nvPr isPhoto="0" userDrawn="0">
            <p:ph type="body" idx="2" hasCustomPrompt="0"/>
          </p:nvPr>
        </p:nvSpPr>
        <p:spPr bwMode="auto">
          <a:xfrm>
            <a:off x="752310" y="1994782"/>
            <a:ext cx="4620518" cy="29340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6"/>
              </a:spcBef>
              <a:spcAft>
                <a:spcPts val="0"/>
              </a:spcAft>
              <a:buClr>
                <a:schemeClr val="dk1"/>
              </a:buClr>
              <a:buSzPts val="1800"/>
              <a:buChar char="•"/>
              <a:defRPr/>
            </a:lvl1pPr>
            <a:lvl2pPr marL="914400" lvl="1" indent="-342900" algn="l">
              <a:lnSpc>
                <a:spcPct val="90000"/>
              </a:lnSpc>
              <a:spcBef>
                <a:spcPts val="398"/>
              </a:spcBef>
              <a:spcAft>
                <a:spcPts val="0"/>
              </a:spcAft>
              <a:buClr>
                <a:schemeClr val="dk1"/>
              </a:buClr>
              <a:buSzPts val="1800"/>
              <a:buChar char="•"/>
              <a:defRPr/>
            </a:lvl2pPr>
            <a:lvl3pPr marL="1371600" lvl="2" indent="-342900" algn="l">
              <a:lnSpc>
                <a:spcPct val="90000"/>
              </a:lnSpc>
              <a:spcBef>
                <a:spcPts val="398"/>
              </a:spcBef>
              <a:spcAft>
                <a:spcPts val="0"/>
              </a:spcAft>
              <a:buClr>
                <a:schemeClr val="dk1"/>
              </a:buClr>
              <a:buSzPts val="1800"/>
              <a:buChar char="•"/>
              <a:defRPr/>
            </a:lvl3pPr>
            <a:lvl4pPr marL="1828800" lvl="3" indent="-342900" algn="l">
              <a:lnSpc>
                <a:spcPct val="90000"/>
              </a:lnSpc>
              <a:spcBef>
                <a:spcPts val="398"/>
              </a:spcBef>
              <a:spcAft>
                <a:spcPts val="0"/>
              </a:spcAft>
              <a:buClr>
                <a:schemeClr val="dk1"/>
              </a:buClr>
              <a:buSzPts val="1800"/>
              <a:buChar char="•"/>
              <a:defRPr/>
            </a:lvl4pPr>
            <a:lvl5pPr marL="2286000" lvl="4" indent="-342900" algn="l">
              <a:lnSpc>
                <a:spcPct val="90000"/>
              </a:lnSpc>
              <a:spcBef>
                <a:spcPts val="398"/>
              </a:spcBef>
              <a:spcAft>
                <a:spcPts val="0"/>
              </a:spcAft>
              <a:buClr>
                <a:schemeClr val="dk1"/>
              </a:buClr>
              <a:buSzPts val="1800"/>
              <a:buChar char="•"/>
              <a:defRPr/>
            </a:lvl5pPr>
            <a:lvl6pPr marL="2743200" lvl="5" indent="-342900" algn="l">
              <a:lnSpc>
                <a:spcPct val="90000"/>
              </a:lnSpc>
              <a:spcBef>
                <a:spcPts val="398"/>
              </a:spcBef>
              <a:spcAft>
                <a:spcPts val="0"/>
              </a:spcAft>
              <a:buClr>
                <a:schemeClr val="dk1"/>
              </a:buClr>
              <a:buSzPts val="1800"/>
              <a:buChar char="•"/>
              <a:defRPr/>
            </a:lvl6pPr>
            <a:lvl7pPr marL="3200400" lvl="6" indent="-342900" algn="l">
              <a:lnSpc>
                <a:spcPct val="90000"/>
              </a:lnSpc>
              <a:spcBef>
                <a:spcPts val="398"/>
              </a:spcBef>
              <a:spcAft>
                <a:spcPts val="0"/>
              </a:spcAft>
              <a:buClr>
                <a:schemeClr val="dk1"/>
              </a:buClr>
              <a:buSzPts val="1800"/>
              <a:buChar char="•"/>
              <a:defRPr/>
            </a:lvl7pPr>
            <a:lvl8pPr marL="3657600" lvl="7" indent="-342900" algn="l">
              <a:lnSpc>
                <a:spcPct val="90000"/>
              </a:lnSpc>
              <a:spcBef>
                <a:spcPts val="398"/>
              </a:spcBef>
              <a:spcAft>
                <a:spcPts val="0"/>
              </a:spcAft>
              <a:buClr>
                <a:schemeClr val="dk1"/>
              </a:buClr>
              <a:buSzPts val="1800"/>
              <a:buChar char="•"/>
              <a:defRPr/>
            </a:lvl8pPr>
            <a:lvl9pPr marL="4114800" lvl="8" indent="-342900" algn="l">
              <a:lnSpc>
                <a:spcPct val="90000"/>
              </a:lnSpc>
              <a:spcBef>
                <a:spcPts val="398"/>
              </a:spcBef>
              <a:spcAft>
                <a:spcPts val="0"/>
              </a:spcAft>
              <a:buClr>
                <a:schemeClr val="dk1"/>
              </a:buClr>
              <a:buSzPts val="1800"/>
              <a:buChar char="•"/>
              <a:defRPr/>
            </a:lvl9pPr>
          </a:lstStyle>
          <a:p>
            <a:pPr>
              <a:defRPr/>
            </a:pPr>
            <a:endParaRPr/>
          </a:p>
        </p:txBody>
      </p:sp>
      <p:sp>
        <p:nvSpPr>
          <p:cNvPr id="40" name="Google Shape;40;p11" hidden="0"/>
          <p:cNvSpPr txBox="1">
            <a:spLocks noGrp="1"/>
          </p:cNvSpPr>
          <p:nvPr isPhoto="0" userDrawn="0">
            <p:ph type="body" idx="3" hasCustomPrompt="0"/>
          </p:nvPr>
        </p:nvSpPr>
        <p:spPr bwMode="auto">
          <a:xfrm>
            <a:off x="5529262" y="1338704"/>
            <a:ext cx="4643273" cy="6560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96"/>
              </a:spcBef>
              <a:spcAft>
                <a:spcPts val="0"/>
              </a:spcAft>
              <a:buClr>
                <a:schemeClr val="dk1"/>
              </a:buClr>
              <a:buSzPts val="1911"/>
              <a:buNone/>
              <a:defRPr sz="1900" b="1"/>
            </a:lvl1pPr>
            <a:lvl2pPr marL="914400" lvl="1" indent="-228600" algn="l">
              <a:lnSpc>
                <a:spcPct val="90000"/>
              </a:lnSpc>
              <a:spcBef>
                <a:spcPts val="398"/>
              </a:spcBef>
              <a:spcAft>
                <a:spcPts val="0"/>
              </a:spcAft>
              <a:buClr>
                <a:schemeClr val="dk1"/>
              </a:buClr>
              <a:buSzPts val="1593"/>
              <a:buNone/>
              <a:defRPr sz="1600" b="1"/>
            </a:lvl2pPr>
            <a:lvl3pPr marL="1371600" lvl="2" indent="-228600" algn="l">
              <a:lnSpc>
                <a:spcPct val="90000"/>
              </a:lnSpc>
              <a:spcBef>
                <a:spcPts val="398"/>
              </a:spcBef>
              <a:spcAft>
                <a:spcPts val="0"/>
              </a:spcAft>
              <a:buClr>
                <a:schemeClr val="dk1"/>
              </a:buClr>
              <a:buSzPts val="1433"/>
              <a:buNone/>
              <a:defRPr sz="1450" b="1"/>
            </a:lvl3pPr>
            <a:lvl4pPr marL="1828800" lvl="3" indent="-228600" algn="l">
              <a:lnSpc>
                <a:spcPct val="90000"/>
              </a:lnSpc>
              <a:spcBef>
                <a:spcPts val="398"/>
              </a:spcBef>
              <a:spcAft>
                <a:spcPts val="0"/>
              </a:spcAft>
              <a:buClr>
                <a:schemeClr val="dk1"/>
              </a:buClr>
              <a:buSzPts val="1274"/>
              <a:buNone/>
              <a:defRPr sz="1250" b="1"/>
            </a:lvl4pPr>
            <a:lvl5pPr marL="2286000" lvl="4" indent="-228600" algn="l">
              <a:lnSpc>
                <a:spcPct val="90000"/>
              </a:lnSpc>
              <a:spcBef>
                <a:spcPts val="398"/>
              </a:spcBef>
              <a:spcAft>
                <a:spcPts val="0"/>
              </a:spcAft>
              <a:buClr>
                <a:schemeClr val="dk1"/>
              </a:buClr>
              <a:buSzPts val="1274"/>
              <a:buNone/>
              <a:defRPr sz="1250" b="1"/>
            </a:lvl5pPr>
            <a:lvl6pPr marL="2743200" lvl="5" indent="-228600" algn="l">
              <a:lnSpc>
                <a:spcPct val="90000"/>
              </a:lnSpc>
              <a:spcBef>
                <a:spcPts val="398"/>
              </a:spcBef>
              <a:spcAft>
                <a:spcPts val="0"/>
              </a:spcAft>
              <a:buClr>
                <a:schemeClr val="dk1"/>
              </a:buClr>
              <a:buSzPts val="1274"/>
              <a:buNone/>
              <a:defRPr sz="1250" b="1"/>
            </a:lvl6pPr>
            <a:lvl7pPr marL="3200400" lvl="6" indent="-228600" algn="l">
              <a:lnSpc>
                <a:spcPct val="90000"/>
              </a:lnSpc>
              <a:spcBef>
                <a:spcPts val="398"/>
              </a:spcBef>
              <a:spcAft>
                <a:spcPts val="0"/>
              </a:spcAft>
              <a:buClr>
                <a:schemeClr val="dk1"/>
              </a:buClr>
              <a:buSzPts val="1274"/>
              <a:buNone/>
              <a:defRPr sz="1250" b="1"/>
            </a:lvl7pPr>
            <a:lvl8pPr marL="3657600" lvl="7" indent="-228600" algn="l">
              <a:lnSpc>
                <a:spcPct val="90000"/>
              </a:lnSpc>
              <a:spcBef>
                <a:spcPts val="398"/>
              </a:spcBef>
              <a:spcAft>
                <a:spcPts val="0"/>
              </a:spcAft>
              <a:buClr>
                <a:schemeClr val="dk1"/>
              </a:buClr>
              <a:buSzPts val="1274"/>
              <a:buNone/>
              <a:defRPr sz="1250" b="1"/>
            </a:lvl8pPr>
            <a:lvl9pPr marL="4114800" lvl="8" indent="-228600" algn="l">
              <a:lnSpc>
                <a:spcPct val="90000"/>
              </a:lnSpc>
              <a:spcBef>
                <a:spcPts val="398"/>
              </a:spcBef>
              <a:spcAft>
                <a:spcPts val="0"/>
              </a:spcAft>
              <a:buClr>
                <a:schemeClr val="dk1"/>
              </a:buClr>
              <a:buSzPts val="1274"/>
              <a:buNone/>
              <a:defRPr sz="1250" b="1"/>
            </a:lvl9pPr>
          </a:lstStyle>
          <a:p>
            <a:pPr>
              <a:defRPr/>
            </a:pPr>
            <a:endParaRPr/>
          </a:p>
        </p:txBody>
      </p:sp>
      <p:sp>
        <p:nvSpPr>
          <p:cNvPr id="41" name="Google Shape;41;p11" hidden="0"/>
          <p:cNvSpPr txBox="1">
            <a:spLocks noGrp="1"/>
          </p:cNvSpPr>
          <p:nvPr isPhoto="0" userDrawn="0">
            <p:ph type="body" idx="4" hasCustomPrompt="0"/>
          </p:nvPr>
        </p:nvSpPr>
        <p:spPr bwMode="auto">
          <a:xfrm>
            <a:off x="5529262" y="1994782"/>
            <a:ext cx="4643273" cy="29340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96"/>
              </a:spcBef>
              <a:spcAft>
                <a:spcPts val="0"/>
              </a:spcAft>
              <a:buClr>
                <a:schemeClr val="dk1"/>
              </a:buClr>
              <a:buSzPts val="1800"/>
              <a:buChar char="•"/>
              <a:defRPr/>
            </a:lvl1pPr>
            <a:lvl2pPr marL="914400" lvl="1" indent="-342900" algn="l">
              <a:lnSpc>
                <a:spcPct val="90000"/>
              </a:lnSpc>
              <a:spcBef>
                <a:spcPts val="398"/>
              </a:spcBef>
              <a:spcAft>
                <a:spcPts val="0"/>
              </a:spcAft>
              <a:buClr>
                <a:schemeClr val="dk1"/>
              </a:buClr>
              <a:buSzPts val="1800"/>
              <a:buChar char="•"/>
              <a:defRPr/>
            </a:lvl2pPr>
            <a:lvl3pPr marL="1371600" lvl="2" indent="-342900" algn="l">
              <a:lnSpc>
                <a:spcPct val="90000"/>
              </a:lnSpc>
              <a:spcBef>
                <a:spcPts val="398"/>
              </a:spcBef>
              <a:spcAft>
                <a:spcPts val="0"/>
              </a:spcAft>
              <a:buClr>
                <a:schemeClr val="dk1"/>
              </a:buClr>
              <a:buSzPts val="1800"/>
              <a:buChar char="•"/>
              <a:defRPr/>
            </a:lvl3pPr>
            <a:lvl4pPr marL="1828800" lvl="3" indent="-342900" algn="l">
              <a:lnSpc>
                <a:spcPct val="90000"/>
              </a:lnSpc>
              <a:spcBef>
                <a:spcPts val="398"/>
              </a:spcBef>
              <a:spcAft>
                <a:spcPts val="0"/>
              </a:spcAft>
              <a:buClr>
                <a:schemeClr val="dk1"/>
              </a:buClr>
              <a:buSzPts val="1800"/>
              <a:buChar char="•"/>
              <a:defRPr/>
            </a:lvl4pPr>
            <a:lvl5pPr marL="2286000" lvl="4" indent="-342900" algn="l">
              <a:lnSpc>
                <a:spcPct val="90000"/>
              </a:lnSpc>
              <a:spcBef>
                <a:spcPts val="398"/>
              </a:spcBef>
              <a:spcAft>
                <a:spcPts val="0"/>
              </a:spcAft>
              <a:buClr>
                <a:schemeClr val="dk1"/>
              </a:buClr>
              <a:buSzPts val="1800"/>
              <a:buChar char="•"/>
              <a:defRPr/>
            </a:lvl5pPr>
            <a:lvl6pPr marL="2743200" lvl="5" indent="-342900" algn="l">
              <a:lnSpc>
                <a:spcPct val="90000"/>
              </a:lnSpc>
              <a:spcBef>
                <a:spcPts val="398"/>
              </a:spcBef>
              <a:spcAft>
                <a:spcPts val="0"/>
              </a:spcAft>
              <a:buClr>
                <a:schemeClr val="dk1"/>
              </a:buClr>
              <a:buSzPts val="1800"/>
              <a:buChar char="•"/>
              <a:defRPr/>
            </a:lvl6pPr>
            <a:lvl7pPr marL="3200400" lvl="6" indent="-342900" algn="l">
              <a:lnSpc>
                <a:spcPct val="90000"/>
              </a:lnSpc>
              <a:spcBef>
                <a:spcPts val="398"/>
              </a:spcBef>
              <a:spcAft>
                <a:spcPts val="0"/>
              </a:spcAft>
              <a:buClr>
                <a:schemeClr val="dk1"/>
              </a:buClr>
              <a:buSzPts val="1800"/>
              <a:buChar char="•"/>
              <a:defRPr/>
            </a:lvl7pPr>
            <a:lvl8pPr marL="3657600" lvl="7" indent="-342900" algn="l">
              <a:lnSpc>
                <a:spcPct val="90000"/>
              </a:lnSpc>
              <a:spcBef>
                <a:spcPts val="398"/>
              </a:spcBef>
              <a:spcAft>
                <a:spcPts val="0"/>
              </a:spcAft>
              <a:buClr>
                <a:schemeClr val="dk1"/>
              </a:buClr>
              <a:buSzPts val="1800"/>
              <a:buChar char="•"/>
              <a:defRPr/>
            </a:lvl8pPr>
            <a:lvl9pPr marL="4114800" lvl="8" indent="-342900" algn="l">
              <a:lnSpc>
                <a:spcPct val="90000"/>
              </a:lnSpc>
              <a:spcBef>
                <a:spcPts val="398"/>
              </a:spcBef>
              <a:spcAft>
                <a:spcPts val="0"/>
              </a:spcAft>
              <a:buClr>
                <a:schemeClr val="dk1"/>
              </a:buClr>
              <a:buSzPts val="1800"/>
              <a:buChar char="•"/>
              <a:defRPr/>
            </a:lvl9pPr>
          </a:lstStyle>
          <a:p>
            <a:pPr>
              <a:defRPr/>
            </a:pPr>
            <a:endParaRPr/>
          </a:p>
        </p:txBody>
      </p:sp>
      <p:sp>
        <p:nvSpPr>
          <p:cNvPr id="42" name="Google Shape;42;p11"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43" name="Google Shape;43;p11"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44" name="Google Shape;44;p11"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itle Only" preserve="0" showMasterPhAnim="0" type="titleOnly" userDrawn="1">
  <p:cSld name="TITLE_ONLY">
    <p:spTree>
      <p:nvGrpSpPr>
        <p:cNvPr id="1" name="" hidden="0"/>
        <p:cNvGrpSpPr/>
        <p:nvPr isPhoto="0" userDrawn="0"/>
      </p:nvGrpSpPr>
      <p:grpSpPr bwMode="auto">
        <a:xfrm>
          <a:off x="0" y="0"/>
          <a:ext cx="0" cy="0"/>
          <a:chOff x="0" y="0"/>
          <a:chExt cx="0" cy="0"/>
        </a:xfrm>
      </p:grpSpPr>
      <p:sp>
        <p:nvSpPr>
          <p:cNvPr id="46" name="Google Shape;46;p12" hidden="0"/>
          <p:cNvSpPr txBox="1">
            <a:spLocks noGrp="1"/>
          </p:cNvSpPr>
          <p:nvPr isPhoto="0" userDrawn="0">
            <p:ph type="title" hasCustomPrompt="0"/>
          </p:nvPr>
        </p:nvSpPr>
        <p:spPr bwMode="auto">
          <a:xfrm>
            <a:off x="750888" y="290747"/>
            <a:ext cx="9420225" cy="105554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47" name="Google Shape;47;p12"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48" name="Google Shape;48;p12"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49" name="Google Shape;49;p12"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Blank" preserve="0" showMasterPhAnim="0" type="blank" userDrawn="1">
  <p:cSld name="BLANK">
    <p:spTree>
      <p:nvGrpSpPr>
        <p:cNvPr id="1" name="" hidden="0"/>
        <p:cNvGrpSpPr/>
        <p:nvPr isPhoto="0" userDrawn="0"/>
      </p:nvGrpSpPr>
      <p:grpSpPr bwMode="auto">
        <a:xfrm>
          <a:off x="0" y="0"/>
          <a:ext cx="0" cy="0"/>
          <a:chOff x="0" y="0"/>
          <a:chExt cx="0" cy="0"/>
        </a:xfrm>
      </p:grpSpPr>
      <p:sp>
        <p:nvSpPr>
          <p:cNvPr id="51" name="Google Shape;51;p13"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52" name="Google Shape;52;p13"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53" name="Google Shape;53;p13"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Content with Caption" preserve="0" showMasterPhAnim="0" type="objTx" userDrawn="1">
  <p:cSld name="OBJECT_WITH_CAPTION_TEXT">
    <p:spTree>
      <p:nvGrpSpPr>
        <p:cNvPr id="1" name="" hidden="0"/>
        <p:cNvGrpSpPr/>
        <p:nvPr isPhoto="0" userDrawn="0"/>
      </p:nvGrpSpPr>
      <p:grpSpPr bwMode="auto">
        <a:xfrm>
          <a:off x="0" y="0"/>
          <a:ext cx="0" cy="0"/>
          <a:chOff x="0" y="0"/>
          <a:chExt cx="0" cy="0"/>
        </a:xfrm>
      </p:grpSpPr>
      <p:sp>
        <p:nvSpPr>
          <p:cNvPr id="55" name="Google Shape;55;p14" hidden="0"/>
          <p:cNvSpPr txBox="1">
            <a:spLocks noGrp="1"/>
          </p:cNvSpPr>
          <p:nvPr isPhoto="0" userDrawn="0">
            <p:ph type="title" hasCustomPrompt="0"/>
          </p:nvPr>
        </p:nvSpPr>
        <p:spPr bwMode="auto">
          <a:xfrm>
            <a:off x="752311" y="364067"/>
            <a:ext cx="3522629" cy="127423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48"/>
              <a:buFont typeface="Calibri"/>
              <a:buNone/>
              <a:defRPr sz="255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56" name="Google Shape;56;p14" hidden="0"/>
          <p:cNvSpPr txBox="1">
            <a:spLocks noGrp="1"/>
          </p:cNvSpPr>
          <p:nvPr isPhoto="0" userDrawn="0">
            <p:ph type="body" idx="1" hasCustomPrompt="0"/>
          </p:nvPr>
        </p:nvSpPr>
        <p:spPr bwMode="auto">
          <a:xfrm>
            <a:off x="4643272" y="786283"/>
            <a:ext cx="5529263" cy="3880850"/>
          </a:xfrm>
          <a:prstGeom prst="rect">
            <a:avLst/>
          </a:prstGeom>
          <a:noFill/>
          <a:ln>
            <a:noFill/>
          </a:ln>
        </p:spPr>
        <p:txBody>
          <a:bodyPr spcFirstLastPara="1" wrap="square" lIns="91425" tIns="45700" rIns="91425" bIns="45700" anchor="t" anchorCtr="0">
            <a:normAutofit/>
          </a:bodyPr>
          <a:lstStyle>
            <a:lvl1pPr marL="457200" lvl="0" indent="-390398" algn="l">
              <a:lnSpc>
                <a:spcPct val="90000"/>
              </a:lnSpc>
              <a:spcBef>
                <a:spcPts val="796"/>
              </a:spcBef>
              <a:spcAft>
                <a:spcPts val="0"/>
              </a:spcAft>
              <a:buClr>
                <a:schemeClr val="dk1"/>
              </a:buClr>
              <a:buSzPts val="2548"/>
              <a:buChar char="•"/>
              <a:defRPr sz="2550"/>
            </a:lvl1pPr>
            <a:lvl2pPr marL="914400" lvl="1" indent="-370205" algn="l">
              <a:lnSpc>
                <a:spcPct val="90000"/>
              </a:lnSpc>
              <a:spcBef>
                <a:spcPts val="398"/>
              </a:spcBef>
              <a:spcAft>
                <a:spcPts val="0"/>
              </a:spcAft>
              <a:buClr>
                <a:schemeClr val="dk1"/>
              </a:buClr>
              <a:buSzPts val="2230"/>
              <a:buChar char="•"/>
              <a:defRPr sz="2250"/>
            </a:lvl2pPr>
            <a:lvl3pPr marL="1371600" lvl="2" indent="-349948" algn="l">
              <a:lnSpc>
                <a:spcPct val="90000"/>
              </a:lnSpc>
              <a:spcBef>
                <a:spcPts val="398"/>
              </a:spcBef>
              <a:spcAft>
                <a:spcPts val="0"/>
              </a:spcAft>
              <a:buClr>
                <a:schemeClr val="dk1"/>
              </a:buClr>
              <a:buSzPts val="1911"/>
              <a:buChar char="•"/>
              <a:defRPr sz="1900"/>
            </a:lvl3pPr>
            <a:lvl4pPr marL="1828800" lvl="3" indent="-329755" algn="l">
              <a:lnSpc>
                <a:spcPct val="90000"/>
              </a:lnSpc>
              <a:spcBef>
                <a:spcPts val="398"/>
              </a:spcBef>
              <a:spcAft>
                <a:spcPts val="0"/>
              </a:spcAft>
              <a:buClr>
                <a:schemeClr val="dk1"/>
              </a:buClr>
              <a:buSzPts val="1593"/>
              <a:buChar char="•"/>
              <a:defRPr sz="1600"/>
            </a:lvl4pPr>
            <a:lvl5pPr marL="2286000" lvl="4" indent="-329755" algn="l">
              <a:lnSpc>
                <a:spcPct val="90000"/>
              </a:lnSpc>
              <a:spcBef>
                <a:spcPts val="398"/>
              </a:spcBef>
              <a:spcAft>
                <a:spcPts val="0"/>
              </a:spcAft>
              <a:buClr>
                <a:schemeClr val="dk1"/>
              </a:buClr>
              <a:buSzPts val="1593"/>
              <a:buChar char="•"/>
              <a:defRPr sz="1600"/>
            </a:lvl5pPr>
            <a:lvl6pPr marL="2743200" lvl="5" indent="-329755" algn="l">
              <a:lnSpc>
                <a:spcPct val="90000"/>
              </a:lnSpc>
              <a:spcBef>
                <a:spcPts val="398"/>
              </a:spcBef>
              <a:spcAft>
                <a:spcPts val="0"/>
              </a:spcAft>
              <a:buClr>
                <a:schemeClr val="dk1"/>
              </a:buClr>
              <a:buSzPts val="1593"/>
              <a:buChar char="•"/>
              <a:defRPr sz="1600"/>
            </a:lvl6pPr>
            <a:lvl7pPr marL="3200400" lvl="6" indent="-329755" algn="l">
              <a:lnSpc>
                <a:spcPct val="90000"/>
              </a:lnSpc>
              <a:spcBef>
                <a:spcPts val="398"/>
              </a:spcBef>
              <a:spcAft>
                <a:spcPts val="0"/>
              </a:spcAft>
              <a:buClr>
                <a:schemeClr val="dk1"/>
              </a:buClr>
              <a:buSzPts val="1593"/>
              <a:buChar char="•"/>
              <a:defRPr sz="1600"/>
            </a:lvl7pPr>
            <a:lvl8pPr marL="3657600" lvl="7" indent="-329755" algn="l">
              <a:lnSpc>
                <a:spcPct val="90000"/>
              </a:lnSpc>
              <a:spcBef>
                <a:spcPts val="398"/>
              </a:spcBef>
              <a:spcAft>
                <a:spcPts val="0"/>
              </a:spcAft>
              <a:buClr>
                <a:schemeClr val="dk1"/>
              </a:buClr>
              <a:buSzPts val="1593"/>
              <a:buChar char="•"/>
              <a:defRPr sz="1600"/>
            </a:lvl8pPr>
            <a:lvl9pPr marL="4114800" lvl="8" indent="-329755" algn="l">
              <a:lnSpc>
                <a:spcPct val="90000"/>
              </a:lnSpc>
              <a:spcBef>
                <a:spcPts val="398"/>
              </a:spcBef>
              <a:spcAft>
                <a:spcPts val="0"/>
              </a:spcAft>
              <a:buClr>
                <a:schemeClr val="dk1"/>
              </a:buClr>
              <a:buSzPts val="1593"/>
              <a:buChar char="•"/>
              <a:defRPr sz="1600"/>
            </a:lvl9pPr>
          </a:lstStyle>
          <a:p>
            <a:pPr>
              <a:defRPr/>
            </a:pPr>
            <a:endParaRPr/>
          </a:p>
        </p:txBody>
      </p:sp>
      <p:sp>
        <p:nvSpPr>
          <p:cNvPr id="57" name="Google Shape;57;p14" hidden="0"/>
          <p:cNvSpPr txBox="1">
            <a:spLocks noGrp="1"/>
          </p:cNvSpPr>
          <p:nvPr isPhoto="0" userDrawn="0">
            <p:ph type="body" idx="2" hasCustomPrompt="0"/>
          </p:nvPr>
        </p:nvSpPr>
        <p:spPr bwMode="auto">
          <a:xfrm>
            <a:off x="752311" y="1638300"/>
            <a:ext cx="3522629" cy="30351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96"/>
              </a:spcBef>
              <a:spcAft>
                <a:spcPts val="0"/>
              </a:spcAft>
              <a:buClr>
                <a:schemeClr val="dk1"/>
              </a:buClr>
              <a:buSzPts val="1274"/>
              <a:buNone/>
              <a:defRPr sz="1250"/>
            </a:lvl1pPr>
            <a:lvl2pPr marL="914400" lvl="1" indent="-228600" algn="l">
              <a:lnSpc>
                <a:spcPct val="90000"/>
              </a:lnSpc>
              <a:spcBef>
                <a:spcPts val="398"/>
              </a:spcBef>
              <a:spcAft>
                <a:spcPts val="0"/>
              </a:spcAft>
              <a:buClr>
                <a:schemeClr val="dk1"/>
              </a:buClr>
              <a:buSzPts val="1115"/>
              <a:buNone/>
              <a:defRPr sz="1100"/>
            </a:lvl2pPr>
            <a:lvl3pPr marL="1371600" lvl="2" indent="-228600" algn="l">
              <a:lnSpc>
                <a:spcPct val="90000"/>
              </a:lnSpc>
              <a:spcBef>
                <a:spcPts val="398"/>
              </a:spcBef>
              <a:spcAft>
                <a:spcPts val="0"/>
              </a:spcAft>
              <a:buClr>
                <a:schemeClr val="dk1"/>
              </a:buClr>
              <a:buSzPts val="956"/>
              <a:buNone/>
              <a:defRPr sz="950"/>
            </a:lvl3pPr>
            <a:lvl4pPr marL="1828800" lvl="3" indent="-228600" algn="l">
              <a:lnSpc>
                <a:spcPct val="90000"/>
              </a:lnSpc>
              <a:spcBef>
                <a:spcPts val="398"/>
              </a:spcBef>
              <a:spcAft>
                <a:spcPts val="0"/>
              </a:spcAft>
              <a:buClr>
                <a:schemeClr val="dk1"/>
              </a:buClr>
              <a:buSzPts val="796"/>
              <a:buNone/>
              <a:defRPr sz="800"/>
            </a:lvl4pPr>
            <a:lvl5pPr marL="2286000" lvl="4" indent="-228600" algn="l">
              <a:lnSpc>
                <a:spcPct val="90000"/>
              </a:lnSpc>
              <a:spcBef>
                <a:spcPts val="398"/>
              </a:spcBef>
              <a:spcAft>
                <a:spcPts val="0"/>
              </a:spcAft>
              <a:buClr>
                <a:schemeClr val="dk1"/>
              </a:buClr>
              <a:buSzPts val="796"/>
              <a:buNone/>
              <a:defRPr sz="800"/>
            </a:lvl5pPr>
            <a:lvl6pPr marL="2743200" lvl="5" indent="-228600" algn="l">
              <a:lnSpc>
                <a:spcPct val="90000"/>
              </a:lnSpc>
              <a:spcBef>
                <a:spcPts val="398"/>
              </a:spcBef>
              <a:spcAft>
                <a:spcPts val="0"/>
              </a:spcAft>
              <a:buClr>
                <a:schemeClr val="dk1"/>
              </a:buClr>
              <a:buSzPts val="796"/>
              <a:buNone/>
              <a:defRPr sz="800"/>
            </a:lvl6pPr>
            <a:lvl7pPr marL="3200400" lvl="6" indent="-228600" algn="l">
              <a:lnSpc>
                <a:spcPct val="90000"/>
              </a:lnSpc>
              <a:spcBef>
                <a:spcPts val="398"/>
              </a:spcBef>
              <a:spcAft>
                <a:spcPts val="0"/>
              </a:spcAft>
              <a:buClr>
                <a:schemeClr val="dk1"/>
              </a:buClr>
              <a:buSzPts val="796"/>
              <a:buNone/>
              <a:defRPr sz="800"/>
            </a:lvl7pPr>
            <a:lvl8pPr marL="3657600" lvl="7" indent="-228600" algn="l">
              <a:lnSpc>
                <a:spcPct val="90000"/>
              </a:lnSpc>
              <a:spcBef>
                <a:spcPts val="398"/>
              </a:spcBef>
              <a:spcAft>
                <a:spcPts val="0"/>
              </a:spcAft>
              <a:buClr>
                <a:schemeClr val="dk1"/>
              </a:buClr>
              <a:buSzPts val="796"/>
              <a:buNone/>
              <a:defRPr sz="800"/>
            </a:lvl8pPr>
            <a:lvl9pPr marL="4114800" lvl="8" indent="-228600" algn="l">
              <a:lnSpc>
                <a:spcPct val="90000"/>
              </a:lnSpc>
              <a:spcBef>
                <a:spcPts val="398"/>
              </a:spcBef>
              <a:spcAft>
                <a:spcPts val="0"/>
              </a:spcAft>
              <a:buClr>
                <a:schemeClr val="dk1"/>
              </a:buClr>
              <a:buSzPts val="796"/>
              <a:buNone/>
              <a:defRPr sz="800"/>
            </a:lvl9pPr>
          </a:lstStyle>
          <a:p>
            <a:pPr>
              <a:defRPr/>
            </a:pPr>
            <a:endParaRPr/>
          </a:p>
        </p:txBody>
      </p:sp>
      <p:sp>
        <p:nvSpPr>
          <p:cNvPr id="58" name="Google Shape;58;p14"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59" name="Google Shape;59;p14"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60" name="Google Shape;60;p14"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Picture with Caption" preserve="0" showMasterPhAnim="0" type="picTx" userDrawn="1">
  <p:cSld name="PICTURE_WITH_CAPTION_TEXT">
    <p:spTree>
      <p:nvGrpSpPr>
        <p:cNvPr id="1" name="" hidden="0"/>
        <p:cNvGrpSpPr/>
        <p:nvPr isPhoto="0" userDrawn="0"/>
      </p:nvGrpSpPr>
      <p:grpSpPr bwMode="auto">
        <a:xfrm>
          <a:off x="0" y="0"/>
          <a:ext cx="0" cy="0"/>
          <a:chOff x="0" y="0"/>
          <a:chExt cx="0" cy="0"/>
        </a:xfrm>
      </p:grpSpPr>
      <p:sp>
        <p:nvSpPr>
          <p:cNvPr id="62" name="Google Shape;62;p15" hidden="0"/>
          <p:cNvSpPr txBox="1">
            <a:spLocks noGrp="1"/>
          </p:cNvSpPr>
          <p:nvPr isPhoto="0" userDrawn="0">
            <p:ph type="title" hasCustomPrompt="0"/>
          </p:nvPr>
        </p:nvSpPr>
        <p:spPr bwMode="auto">
          <a:xfrm>
            <a:off x="752311" y="364067"/>
            <a:ext cx="3522629" cy="127423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48"/>
              <a:buFont typeface="Calibri"/>
              <a:buNone/>
              <a:defRPr sz="255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63" name="Google Shape;63;p15" hidden="0"/>
          <p:cNvSpPr>
            <a:spLocks noGrp="1"/>
          </p:cNvSpPr>
          <p:nvPr isPhoto="0" userDrawn="0">
            <p:ph type="pic" idx="2" hasCustomPrompt="0"/>
          </p:nvPr>
        </p:nvSpPr>
        <p:spPr bwMode="auto">
          <a:xfrm>
            <a:off x="4643272" y="786283"/>
            <a:ext cx="5529263" cy="3880850"/>
          </a:xfrm>
          <a:prstGeom prst="rect">
            <a:avLst/>
          </a:prstGeom>
          <a:noFill/>
          <a:ln>
            <a:noFill/>
          </a:ln>
        </p:spPr>
      </p:sp>
      <p:sp>
        <p:nvSpPr>
          <p:cNvPr id="64" name="Google Shape;64;p15" hidden="0"/>
          <p:cNvSpPr txBox="1">
            <a:spLocks noGrp="1"/>
          </p:cNvSpPr>
          <p:nvPr isPhoto="0" userDrawn="0">
            <p:ph type="body" idx="1" hasCustomPrompt="0"/>
          </p:nvPr>
        </p:nvSpPr>
        <p:spPr bwMode="auto">
          <a:xfrm>
            <a:off x="752311" y="1638300"/>
            <a:ext cx="3522629" cy="303515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96"/>
              </a:spcBef>
              <a:spcAft>
                <a:spcPts val="0"/>
              </a:spcAft>
              <a:buClr>
                <a:schemeClr val="dk1"/>
              </a:buClr>
              <a:buSzPts val="1274"/>
              <a:buNone/>
              <a:defRPr sz="1250"/>
            </a:lvl1pPr>
            <a:lvl2pPr marL="914400" lvl="1" indent="-228600" algn="l">
              <a:lnSpc>
                <a:spcPct val="90000"/>
              </a:lnSpc>
              <a:spcBef>
                <a:spcPts val="398"/>
              </a:spcBef>
              <a:spcAft>
                <a:spcPts val="0"/>
              </a:spcAft>
              <a:buClr>
                <a:schemeClr val="dk1"/>
              </a:buClr>
              <a:buSzPts val="1115"/>
              <a:buNone/>
              <a:defRPr sz="1100"/>
            </a:lvl2pPr>
            <a:lvl3pPr marL="1371600" lvl="2" indent="-228600" algn="l">
              <a:lnSpc>
                <a:spcPct val="90000"/>
              </a:lnSpc>
              <a:spcBef>
                <a:spcPts val="398"/>
              </a:spcBef>
              <a:spcAft>
                <a:spcPts val="0"/>
              </a:spcAft>
              <a:buClr>
                <a:schemeClr val="dk1"/>
              </a:buClr>
              <a:buSzPts val="956"/>
              <a:buNone/>
              <a:defRPr sz="950"/>
            </a:lvl3pPr>
            <a:lvl4pPr marL="1828800" lvl="3" indent="-228600" algn="l">
              <a:lnSpc>
                <a:spcPct val="90000"/>
              </a:lnSpc>
              <a:spcBef>
                <a:spcPts val="398"/>
              </a:spcBef>
              <a:spcAft>
                <a:spcPts val="0"/>
              </a:spcAft>
              <a:buClr>
                <a:schemeClr val="dk1"/>
              </a:buClr>
              <a:buSzPts val="796"/>
              <a:buNone/>
              <a:defRPr sz="800"/>
            </a:lvl4pPr>
            <a:lvl5pPr marL="2286000" lvl="4" indent="-228600" algn="l">
              <a:lnSpc>
                <a:spcPct val="90000"/>
              </a:lnSpc>
              <a:spcBef>
                <a:spcPts val="398"/>
              </a:spcBef>
              <a:spcAft>
                <a:spcPts val="0"/>
              </a:spcAft>
              <a:buClr>
                <a:schemeClr val="dk1"/>
              </a:buClr>
              <a:buSzPts val="796"/>
              <a:buNone/>
              <a:defRPr sz="800"/>
            </a:lvl5pPr>
            <a:lvl6pPr marL="2743200" lvl="5" indent="-228600" algn="l">
              <a:lnSpc>
                <a:spcPct val="90000"/>
              </a:lnSpc>
              <a:spcBef>
                <a:spcPts val="398"/>
              </a:spcBef>
              <a:spcAft>
                <a:spcPts val="0"/>
              </a:spcAft>
              <a:buClr>
                <a:schemeClr val="dk1"/>
              </a:buClr>
              <a:buSzPts val="796"/>
              <a:buNone/>
              <a:defRPr sz="800"/>
            </a:lvl6pPr>
            <a:lvl7pPr marL="3200400" lvl="6" indent="-228600" algn="l">
              <a:lnSpc>
                <a:spcPct val="90000"/>
              </a:lnSpc>
              <a:spcBef>
                <a:spcPts val="398"/>
              </a:spcBef>
              <a:spcAft>
                <a:spcPts val="0"/>
              </a:spcAft>
              <a:buClr>
                <a:schemeClr val="dk1"/>
              </a:buClr>
              <a:buSzPts val="796"/>
              <a:buNone/>
              <a:defRPr sz="800"/>
            </a:lvl7pPr>
            <a:lvl8pPr marL="3657600" lvl="7" indent="-228600" algn="l">
              <a:lnSpc>
                <a:spcPct val="90000"/>
              </a:lnSpc>
              <a:spcBef>
                <a:spcPts val="398"/>
              </a:spcBef>
              <a:spcAft>
                <a:spcPts val="0"/>
              </a:spcAft>
              <a:buClr>
                <a:schemeClr val="dk1"/>
              </a:buClr>
              <a:buSzPts val="796"/>
              <a:buNone/>
              <a:defRPr sz="800"/>
            </a:lvl8pPr>
            <a:lvl9pPr marL="4114800" lvl="8" indent="-228600" algn="l">
              <a:lnSpc>
                <a:spcPct val="90000"/>
              </a:lnSpc>
              <a:spcBef>
                <a:spcPts val="398"/>
              </a:spcBef>
              <a:spcAft>
                <a:spcPts val="0"/>
              </a:spcAft>
              <a:buClr>
                <a:schemeClr val="dk1"/>
              </a:buClr>
              <a:buSzPts val="796"/>
              <a:buNone/>
              <a:defRPr sz="800"/>
            </a:lvl9pPr>
          </a:lstStyle>
          <a:p>
            <a:pPr>
              <a:defRPr/>
            </a:pPr>
            <a:endParaRPr/>
          </a:p>
        </p:txBody>
      </p:sp>
      <p:sp>
        <p:nvSpPr>
          <p:cNvPr id="65" name="Google Shape;65;p15"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66" name="Google Shape;66;p15"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pPr>
              <a:defRPr/>
            </a:pPr>
            <a:endParaRPr/>
          </a:p>
        </p:txBody>
      </p:sp>
      <p:sp>
        <p:nvSpPr>
          <p:cNvPr id="67" name="Google Shape;67;p15"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chemeClr val="lt1"/>
        </a:solidFill>
      </p:bgPr>
    </p:bg>
    <p:spTree>
      <p:nvGrpSpPr>
        <p:cNvPr id="1" name="" hidden="0"/>
        <p:cNvGrpSpPr/>
        <p:nvPr isPhoto="0" userDrawn="0"/>
      </p:nvGrpSpPr>
      <p:grpSpPr bwMode="auto">
        <a:xfrm>
          <a:off x="0" y="0"/>
          <a:ext cx="0" cy="0"/>
          <a:chOff x="0" y="0"/>
          <a:chExt cx="0" cy="0"/>
        </a:xfrm>
      </p:grpSpPr>
      <p:sp>
        <p:nvSpPr>
          <p:cNvPr id="6" name="Google Shape;6;p6" hidden="0"/>
          <p:cNvSpPr txBox="1">
            <a:spLocks noGrp="1"/>
          </p:cNvSpPr>
          <p:nvPr isPhoto="0" userDrawn="0">
            <p:ph type="title" hasCustomPrompt="0"/>
          </p:nvPr>
        </p:nvSpPr>
        <p:spPr bwMode="auto">
          <a:xfrm>
            <a:off x="750888" y="290747"/>
            <a:ext cx="9420225" cy="1055541"/>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dk1"/>
              </a:buClr>
              <a:buSzPts val="3504"/>
              <a:buFont typeface="Calibri"/>
              <a:buNone/>
              <a:defRPr sz="3500" b="0" i="0" u="none" strike="noStrike" cap="none">
                <a:solidFill>
                  <a:schemeClr val="dk1"/>
                </a:solidFill>
                <a:latin typeface="Calibri"/>
                <a:ea typeface="Calibri"/>
                <a:cs typeface="Calibri"/>
              </a:defRPr>
            </a:lvl1pPr>
            <a:lvl2pPr marR="0" lvl="1"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defRPr>
            </a:lvl9pPr>
          </a:lstStyle>
          <a:p>
            <a:pPr>
              <a:defRPr/>
            </a:pPr>
            <a:endParaRPr/>
          </a:p>
        </p:txBody>
      </p:sp>
      <p:sp>
        <p:nvSpPr>
          <p:cNvPr id="7" name="Google Shape;7;p6" hidden="0"/>
          <p:cNvSpPr txBox="1">
            <a:spLocks noGrp="1"/>
          </p:cNvSpPr>
          <p:nvPr isPhoto="0" userDrawn="0">
            <p:ph type="body" idx="1" hasCustomPrompt="0"/>
          </p:nvPr>
        </p:nvSpPr>
        <p:spPr bwMode="auto">
          <a:xfrm>
            <a:off x="750888" y="1453739"/>
            <a:ext cx="9420225" cy="3464954"/>
          </a:xfrm>
          <a:prstGeom prst="rect">
            <a:avLst/>
          </a:prstGeom>
          <a:noFill/>
          <a:ln>
            <a:noFill/>
          </a:ln>
        </p:spPr>
        <p:txBody>
          <a:bodyPr spcFirstLastPara="1" wrap="square" lIns="91425" tIns="45700" rIns="91425" bIns="45700" anchor="t" anchorCtr="0">
            <a:normAutofit/>
          </a:bodyPr>
          <a:lstStyle>
            <a:lvl1pPr marL="457200" marR="0" lvl="0" indent="-370205" algn="l">
              <a:lnSpc>
                <a:spcPct val="90000"/>
              </a:lnSpc>
              <a:spcBef>
                <a:spcPts val="796"/>
              </a:spcBef>
              <a:spcAft>
                <a:spcPts val="0"/>
              </a:spcAft>
              <a:buClr>
                <a:schemeClr val="dk1"/>
              </a:buClr>
              <a:buSzPts val="2230"/>
              <a:buFont typeface="Arial"/>
              <a:buChar char="•"/>
              <a:defRPr sz="2250" b="0" i="0" u="none" strike="noStrike" cap="none">
                <a:solidFill>
                  <a:schemeClr val="dk1"/>
                </a:solidFill>
                <a:latin typeface="Calibri"/>
                <a:ea typeface="Calibri"/>
                <a:cs typeface="Calibri"/>
              </a:defRPr>
            </a:lvl1pPr>
            <a:lvl2pPr marL="914400" marR="0" lvl="1" indent="-349948" algn="l">
              <a:lnSpc>
                <a:spcPct val="90000"/>
              </a:lnSpc>
              <a:spcBef>
                <a:spcPts val="398"/>
              </a:spcBef>
              <a:spcAft>
                <a:spcPts val="0"/>
              </a:spcAft>
              <a:buClr>
                <a:schemeClr val="dk1"/>
              </a:buClr>
              <a:buSzPts val="1911"/>
              <a:buFont typeface="Arial"/>
              <a:buChar char="•"/>
              <a:defRPr sz="1900" b="0" i="0" u="none" strike="noStrike" cap="none">
                <a:solidFill>
                  <a:schemeClr val="dk1"/>
                </a:solidFill>
                <a:latin typeface="Calibri"/>
                <a:ea typeface="Calibri"/>
                <a:cs typeface="Calibri"/>
              </a:defRPr>
            </a:lvl2pPr>
            <a:lvl3pPr marL="1371600" marR="0" lvl="2" indent="-329755" algn="l">
              <a:lnSpc>
                <a:spcPct val="90000"/>
              </a:lnSpc>
              <a:spcBef>
                <a:spcPts val="398"/>
              </a:spcBef>
              <a:spcAft>
                <a:spcPts val="0"/>
              </a:spcAft>
              <a:buClr>
                <a:schemeClr val="dk1"/>
              </a:buClr>
              <a:buSzPts val="1593"/>
              <a:buFont typeface="Arial"/>
              <a:buChar char="•"/>
              <a:defRPr sz="1600" b="0" i="0" u="none" strike="noStrike" cap="none">
                <a:solidFill>
                  <a:schemeClr val="dk1"/>
                </a:solidFill>
                <a:latin typeface="Calibri"/>
                <a:ea typeface="Calibri"/>
                <a:cs typeface="Calibri"/>
              </a:defRPr>
            </a:lvl3pPr>
            <a:lvl4pPr marL="1828800" marR="0" lvl="3" indent="-319595" algn="l">
              <a:lnSpc>
                <a:spcPct val="90000"/>
              </a:lnSpc>
              <a:spcBef>
                <a:spcPts val="398"/>
              </a:spcBef>
              <a:spcAft>
                <a:spcPts val="0"/>
              </a:spcAft>
              <a:buClr>
                <a:schemeClr val="dk1"/>
              </a:buClr>
              <a:buSzPts val="1433"/>
              <a:buFont typeface="Arial"/>
              <a:buChar char="•"/>
              <a:defRPr sz="1450" b="0" i="0" u="none" strike="noStrike" cap="none">
                <a:solidFill>
                  <a:schemeClr val="dk1"/>
                </a:solidFill>
                <a:latin typeface="Calibri"/>
                <a:ea typeface="Calibri"/>
                <a:cs typeface="Calibri"/>
              </a:defRPr>
            </a:lvl4pPr>
            <a:lvl5pPr marL="2286000" marR="0" lvl="4" indent="-319595" algn="l">
              <a:lnSpc>
                <a:spcPct val="90000"/>
              </a:lnSpc>
              <a:spcBef>
                <a:spcPts val="398"/>
              </a:spcBef>
              <a:spcAft>
                <a:spcPts val="0"/>
              </a:spcAft>
              <a:buClr>
                <a:schemeClr val="dk1"/>
              </a:buClr>
              <a:buSzPts val="1433"/>
              <a:buFont typeface="Arial"/>
              <a:buChar char="•"/>
              <a:defRPr sz="1450" b="0" i="0" u="none" strike="noStrike" cap="none">
                <a:solidFill>
                  <a:schemeClr val="dk1"/>
                </a:solidFill>
                <a:latin typeface="Calibri"/>
                <a:ea typeface="Calibri"/>
                <a:cs typeface="Calibri"/>
              </a:defRPr>
            </a:lvl5pPr>
            <a:lvl6pPr marL="2743200" marR="0" lvl="5" indent="-319595" algn="l">
              <a:lnSpc>
                <a:spcPct val="90000"/>
              </a:lnSpc>
              <a:spcBef>
                <a:spcPts val="398"/>
              </a:spcBef>
              <a:spcAft>
                <a:spcPts val="0"/>
              </a:spcAft>
              <a:buClr>
                <a:schemeClr val="dk1"/>
              </a:buClr>
              <a:buSzPts val="1433"/>
              <a:buFont typeface="Arial"/>
              <a:buChar char="•"/>
              <a:defRPr sz="1450" b="0" i="0" u="none" strike="noStrike" cap="none">
                <a:solidFill>
                  <a:schemeClr val="dk1"/>
                </a:solidFill>
                <a:latin typeface="Calibri"/>
                <a:ea typeface="Calibri"/>
                <a:cs typeface="Calibri"/>
              </a:defRPr>
            </a:lvl6pPr>
            <a:lvl7pPr marL="3200400" marR="0" lvl="6" indent="-319595" algn="l">
              <a:lnSpc>
                <a:spcPct val="90000"/>
              </a:lnSpc>
              <a:spcBef>
                <a:spcPts val="398"/>
              </a:spcBef>
              <a:spcAft>
                <a:spcPts val="0"/>
              </a:spcAft>
              <a:buClr>
                <a:schemeClr val="dk1"/>
              </a:buClr>
              <a:buSzPts val="1433"/>
              <a:buFont typeface="Arial"/>
              <a:buChar char="•"/>
              <a:defRPr sz="1450" b="0" i="0" u="none" strike="noStrike" cap="none">
                <a:solidFill>
                  <a:schemeClr val="dk1"/>
                </a:solidFill>
                <a:latin typeface="Calibri"/>
                <a:ea typeface="Calibri"/>
                <a:cs typeface="Calibri"/>
              </a:defRPr>
            </a:lvl7pPr>
            <a:lvl8pPr marL="3657600" marR="0" lvl="7" indent="-319595" algn="l">
              <a:lnSpc>
                <a:spcPct val="90000"/>
              </a:lnSpc>
              <a:spcBef>
                <a:spcPts val="398"/>
              </a:spcBef>
              <a:spcAft>
                <a:spcPts val="0"/>
              </a:spcAft>
              <a:buClr>
                <a:schemeClr val="dk1"/>
              </a:buClr>
              <a:buSzPts val="1433"/>
              <a:buFont typeface="Arial"/>
              <a:buChar char="•"/>
              <a:defRPr sz="1450" b="0" i="0" u="none" strike="noStrike" cap="none">
                <a:solidFill>
                  <a:schemeClr val="dk1"/>
                </a:solidFill>
                <a:latin typeface="Calibri"/>
                <a:ea typeface="Calibri"/>
                <a:cs typeface="Calibri"/>
              </a:defRPr>
            </a:lvl8pPr>
            <a:lvl9pPr marL="4114800" marR="0" lvl="8" indent="-319595" algn="l">
              <a:lnSpc>
                <a:spcPct val="90000"/>
              </a:lnSpc>
              <a:spcBef>
                <a:spcPts val="398"/>
              </a:spcBef>
              <a:spcAft>
                <a:spcPts val="0"/>
              </a:spcAft>
              <a:buClr>
                <a:schemeClr val="dk1"/>
              </a:buClr>
              <a:buSzPts val="1433"/>
              <a:buFont typeface="Arial"/>
              <a:buChar char="•"/>
              <a:defRPr sz="1450" b="0" i="0" u="none" strike="noStrike" cap="none">
                <a:solidFill>
                  <a:schemeClr val="dk1"/>
                </a:solidFill>
                <a:latin typeface="Calibri"/>
                <a:ea typeface="Calibri"/>
                <a:cs typeface="Calibri"/>
              </a:defRPr>
            </a:lvl9pPr>
          </a:lstStyle>
          <a:p>
            <a:pPr>
              <a:defRPr/>
            </a:pPr>
            <a:endParaRPr/>
          </a:p>
        </p:txBody>
      </p:sp>
      <p:sp>
        <p:nvSpPr>
          <p:cNvPr id="8" name="Google Shape;8;p6" hidden="0"/>
          <p:cNvSpPr txBox="1">
            <a:spLocks noGrp="1"/>
          </p:cNvSpPr>
          <p:nvPr isPhoto="0" userDrawn="0">
            <p:ph type="dt" idx="10" hasCustomPrompt="0"/>
          </p:nvPr>
        </p:nvSpPr>
        <p:spPr bwMode="auto">
          <a:xfrm>
            <a:off x="750888" y="5061538"/>
            <a:ext cx="2457450" cy="290747"/>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rgbClr val="000000"/>
              </a:buClr>
              <a:buSzPts val="1400"/>
              <a:buFont typeface="Arial"/>
              <a:buNone/>
              <a:defRPr sz="950" b="0" i="0" u="none" strike="noStrike" cap="none">
                <a:solidFill>
                  <a:srgbClr val="888888"/>
                </a:solidFill>
                <a:latin typeface="Calibri"/>
                <a:ea typeface="Calibri"/>
                <a:cs typeface="Calibri"/>
              </a:defRPr>
            </a:lvl1pPr>
            <a:lvl2pPr marR="0" lvl="1"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2pPr>
            <a:lvl3pPr marR="0" lvl="2"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3pPr>
            <a:lvl4pPr marR="0" lvl="3"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4pPr>
            <a:lvl5pPr marR="0" lvl="4"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5pPr>
            <a:lvl6pPr marR="0" lvl="5"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6pPr>
            <a:lvl7pPr marR="0" lvl="6"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7pPr>
            <a:lvl8pPr marR="0" lvl="7"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8pPr>
            <a:lvl9pPr marR="0" lvl="8"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9pPr>
          </a:lstStyle>
          <a:p>
            <a:pPr>
              <a:defRPr/>
            </a:pPr>
            <a:endParaRPr/>
          </a:p>
        </p:txBody>
      </p:sp>
      <p:sp>
        <p:nvSpPr>
          <p:cNvPr id="9" name="Google Shape;9;p6" hidden="0"/>
          <p:cNvSpPr txBox="1">
            <a:spLocks noGrp="1"/>
          </p:cNvSpPr>
          <p:nvPr isPhoto="0" userDrawn="0">
            <p:ph type="ftr" idx="11" hasCustomPrompt="0"/>
          </p:nvPr>
        </p:nvSpPr>
        <p:spPr bwMode="auto">
          <a:xfrm>
            <a:off x="3617913" y="5061538"/>
            <a:ext cx="3686175" cy="290747"/>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Clr>
                <a:srgbClr val="000000"/>
              </a:buClr>
              <a:buSzPts val="1400"/>
              <a:buFont typeface="Arial"/>
              <a:buNone/>
              <a:defRPr sz="950" b="0" i="0" u="none" strike="noStrike" cap="none">
                <a:solidFill>
                  <a:srgbClr val="888888"/>
                </a:solidFill>
                <a:latin typeface="Calibri"/>
                <a:ea typeface="Calibri"/>
                <a:cs typeface="Calibri"/>
              </a:defRPr>
            </a:lvl1pPr>
            <a:lvl2pPr marR="0" lvl="1"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2pPr>
            <a:lvl3pPr marR="0" lvl="2"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3pPr>
            <a:lvl4pPr marR="0" lvl="3"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4pPr>
            <a:lvl5pPr marR="0" lvl="4"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5pPr>
            <a:lvl6pPr marR="0" lvl="5"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6pPr>
            <a:lvl7pPr marR="0" lvl="6"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7pPr>
            <a:lvl8pPr marR="0" lvl="7"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8pPr>
            <a:lvl9pPr marR="0" lvl="8" algn="l">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defRPr>
            </a:lvl9pPr>
          </a:lstStyle>
          <a:p>
            <a:pPr>
              <a:defRPr/>
            </a:pPr>
            <a:endParaRPr/>
          </a:p>
        </p:txBody>
      </p:sp>
      <p:sp>
        <p:nvSpPr>
          <p:cNvPr id="10" name="Google Shape;10;p6" hidden="0"/>
          <p:cNvSpPr txBox="1">
            <a:spLocks noGrp="1"/>
          </p:cNvSpPr>
          <p:nvPr isPhoto="0" userDrawn="0">
            <p:ph type="sldNum" idx="12" hasCustomPrompt="0"/>
          </p:nvPr>
        </p:nvSpPr>
        <p:spPr bwMode="auto">
          <a:xfrm>
            <a:off x="7713663" y="5061538"/>
            <a:ext cx="2457450" cy="29074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1pPr>
            <a:lvl2pPr marL="0" marR="0" lvl="1"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2pPr>
            <a:lvl3pPr marL="0" marR="0" lvl="2"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3pPr>
            <a:lvl4pPr marL="0" marR="0" lvl="3"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4pPr>
            <a:lvl5pPr marL="0" marR="0" lvl="4"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5pPr>
            <a:lvl6pPr marL="0" marR="0" lvl="5"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6pPr>
            <a:lvl7pPr marL="0" marR="0" lvl="6"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7pPr>
            <a:lvl8pPr marL="0" marR="0" lvl="7"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8pPr>
            <a:lvl9pPr marL="0" marR="0" lvl="8" indent="0" algn="r">
              <a:lnSpc>
                <a:spcPct val="100000"/>
              </a:lnSpc>
              <a:spcBef>
                <a:spcPts val="0"/>
              </a:spcBef>
              <a:spcAft>
                <a:spcPts val="0"/>
              </a:spcAft>
              <a:buClr>
                <a:srgbClr val="000000"/>
              </a:buClr>
              <a:buSzPts val="956"/>
              <a:buFont typeface="Arial"/>
              <a:buNone/>
              <a:defRPr sz="950" b="0" i="0" u="none" strike="noStrike" cap="none">
                <a:solidFill>
                  <a:srgbClr val="888888"/>
                </a:solidFill>
                <a:latin typeface="Calibri"/>
                <a:ea typeface="Calibri"/>
                <a:cs typeface="Calibri"/>
              </a:defRPr>
            </a:lvl9pPr>
          </a:lstStyle>
          <a:p>
            <a:pPr marL="0" lvl="0" indent="0" algn="r">
              <a:spcBef>
                <a:spcPts val="0"/>
              </a:spcBef>
              <a:spcAft>
                <a:spcPts val="0"/>
              </a:spcAft>
              <a:buNone/>
              <a:defRPr/>
            </a:pPr>
            <a:fld id="{00000000-1234-1234-1234-123412341234}" type="slidenum">
              <a:rPr lang="en-US"/>
              <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titleStyle>
    <p:body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bodyStyle>
    <p:other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png"/><Relationship Id="rId7" Type="http://schemas.openxmlformats.org/officeDocument/2006/relationships/image" Target="../media/image6.jpg"/><Relationship Id="rId8" Type="http://schemas.openxmlformats.org/officeDocument/2006/relationships/image" Target="../media/image7.png"/><Relationship Id="rId9" Type="http://schemas.openxmlformats.org/officeDocument/2006/relationships/image" Target="../media/image8.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84" name="Google Shape;84;p1" hidden="0"/>
          <p:cNvGrpSpPr/>
          <p:nvPr isPhoto="0" userDrawn="0"/>
        </p:nvGrpSpPr>
        <p:grpSpPr bwMode="auto">
          <a:xfrm>
            <a:off x="0" y="117967"/>
            <a:ext cx="10922098" cy="5419127"/>
            <a:chOff x="0" y="0"/>
            <a:chExt cx="10922098" cy="5419127"/>
          </a:xfrm>
        </p:grpSpPr>
        <p:grpSp>
          <p:nvGrpSpPr>
            <p:cNvPr id="85" name="Google Shape;85;p1" hidden="0"/>
            <p:cNvGrpSpPr/>
            <p:nvPr isPhoto="0" userDrawn="0"/>
          </p:nvGrpSpPr>
          <p:grpSpPr bwMode="auto">
            <a:xfrm>
              <a:off x="0" y="4679858"/>
              <a:ext cx="10922098" cy="739269"/>
              <a:chOff x="0" y="0"/>
              <a:chExt cx="10922098" cy="739269"/>
            </a:xfrm>
          </p:grpSpPr>
          <p:sp>
            <p:nvSpPr>
              <p:cNvPr id="86" name="Google Shape;86;p1" hidden="0"/>
              <p:cNvSpPr/>
              <p:nvPr isPhoto="0" userDrawn="0"/>
            </p:nvSpPr>
            <p:spPr bwMode="auto">
              <a:xfrm flipH="0" flipV="0">
                <a:off x="0" y="6541"/>
                <a:ext cx="10922099" cy="732727"/>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3" tIns="45699" rIns="91423" bIns="45699"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pic>
            <p:nvPicPr>
              <p:cNvPr id="87" name="Google Shape;87;p1" hidden="0"/>
              <p:cNvPicPr/>
              <p:nvPr isPhoto="0" userDrawn="0"/>
            </p:nvPicPr>
            <p:blipFill>
              <a:blip r:embed="rId2">
                <a:alphaModFix/>
              </a:blip>
              <a:stretch/>
            </p:blipFill>
            <p:spPr bwMode="auto">
              <a:xfrm>
                <a:off x="10179875" y="0"/>
                <a:ext cx="734866" cy="734866"/>
              </a:xfrm>
              <a:prstGeom prst="rect">
                <a:avLst/>
              </a:prstGeom>
              <a:noFill/>
              <a:ln w="9525" cap="flat" cmpd="sng">
                <a:solidFill>
                  <a:schemeClr val="dk1"/>
                </a:solidFill>
                <a:prstDash val="solid"/>
                <a:round/>
                <a:headEnd type="none" w="sm" len="sm"/>
                <a:tailEnd type="none" w="sm" len="sm"/>
              </a:ln>
            </p:spPr>
          </p:pic>
        </p:grpSp>
        <p:sp>
          <p:nvSpPr>
            <p:cNvPr id="88" name="Google Shape;88;p1" hidden="0"/>
            <p:cNvSpPr txBox="1"/>
            <p:nvPr isPhoto="0" userDrawn="0"/>
          </p:nvSpPr>
          <p:spPr bwMode="auto">
            <a:xfrm>
              <a:off x="76198" y="0"/>
              <a:ext cx="10693535" cy="1005835"/>
            </a:xfrm>
            <a:prstGeom prst="rect">
              <a:avLst/>
            </a:prstGeom>
            <a:noFill/>
            <a:ln>
              <a:noFill/>
            </a:ln>
          </p:spPr>
          <p:txBody>
            <a:bodyPr spcFirstLastPara="1" wrap="square" lIns="91425" tIns="45700" rIns="91425" bIns="45700" anchor="t" anchorCtr="0">
              <a:spAutoFit/>
            </a:bodyPr>
            <a:lstStyle/>
            <a:p>
              <a:pPr marL="0" marR="0" lvl="0" indent="0" algn="l">
                <a:lnSpc>
                  <a:spcPct val="100000"/>
                </a:lnSpc>
                <a:spcBef>
                  <a:spcPts val="0"/>
                </a:spcBef>
                <a:spcAft>
                  <a:spcPts val="0"/>
                </a:spcAft>
                <a:buClr>
                  <a:srgbClr val="000000"/>
                </a:buClr>
                <a:buSzPts val="3000"/>
                <a:buFont typeface="Arial"/>
                <a:buNone/>
                <a:defRPr/>
              </a:pPr>
              <a:r>
                <a:rPr lang="en-US" sz="3000" b="1" i="0" u="none" strike="noStrike" cap="none" spc="0">
                  <a:solidFill>
                    <a:srgbClr val="EA1D2D"/>
                  </a:solidFill>
                  <a:latin typeface="Arial Black"/>
                  <a:ea typeface="Arial Black"/>
                  <a:cs typeface="Arial Black"/>
                </a:rPr>
                <a:t>How can fine scales modulate the impact of climate change on open ocean ecosystems ?</a:t>
              </a:r>
              <a:endParaRPr sz="3000" b="1" i="0" u="none" strike="noStrike" cap="none">
                <a:solidFill>
                  <a:srgbClr val="EA1D2D"/>
                </a:solidFill>
                <a:latin typeface="Arial Black"/>
                <a:ea typeface="Arial Black"/>
                <a:cs typeface="Arial Black"/>
              </a:endParaRPr>
            </a:p>
          </p:txBody>
        </p:sp>
        <p:sp>
          <p:nvSpPr>
            <p:cNvPr id="89" name="Google Shape;89;p1" hidden="0"/>
            <p:cNvSpPr txBox="1"/>
            <p:nvPr isPhoto="0" userDrawn="0"/>
          </p:nvSpPr>
          <p:spPr bwMode="auto">
            <a:xfrm>
              <a:off x="76198" y="3763112"/>
              <a:ext cx="10773623" cy="914395"/>
            </a:xfrm>
            <a:prstGeom prst="rect">
              <a:avLst/>
            </a:prstGeom>
            <a:noFill/>
            <a:ln>
              <a:noFill/>
            </a:ln>
          </p:spPr>
          <p:txBody>
            <a:bodyPr spcFirstLastPara="1" wrap="square" lIns="91425" tIns="45700" rIns="91425" bIns="45700" anchor="t" anchorCtr="0">
              <a:spAutoFit/>
            </a:bodyPr>
            <a:lstStyle/>
            <a:p>
              <a:pPr marL="0" marR="0" lvl="0" indent="0" algn="just">
                <a:lnSpc>
                  <a:spcPct val="100000"/>
                </a:lnSpc>
                <a:spcBef>
                  <a:spcPts val="0"/>
                </a:spcBef>
                <a:spcAft>
                  <a:spcPts val="0"/>
                </a:spcAft>
                <a:buClr>
                  <a:srgbClr val="000000"/>
                </a:buClr>
                <a:buSzPts val="1800"/>
                <a:buFont typeface="Arial"/>
                <a:buNone/>
                <a:defRPr/>
              </a:pPr>
              <a:r>
                <a:rPr lang="en-US" sz="1800" b="1" i="0" u="none" strike="noStrike" cap="none">
                  <a:solidFill>
                    <a:srgbClr val="00A7D9"/>
                  </a:solidFill>
                  <a:latin typeface="Arial"/>
                  <a:ea typeface="Arial"/>
                  <a:cs typeface="Arial"/>
                </a:rPr>
                <a:t>Related publications: </a:t>
              </a:r>
              <a:endParaRPr sz="1800" b="1" i="0" u="none" strike="noStrike" cap="none">
                <a:solidFill>
                  <a:srgbClr val="025C6D"/>
                </a:solidFill>
                <a:latin typeface="Arial"/>
                <a:ea typeface="Arial"/>
                <a:cs typeface="Arial"/>
              </a:endParaRPr>
            </a:p>
            <a:p>
              <a:pPr marL="239821" lvl="0" indent="-239821" algn="just">
                <a:buFont typeface="Arial"/>
                <a:buChar char="–"/>
                <a:defRPr/>
              </a:pPr>
              <a:r>
                <a:rPr lang="fr-FR" sz="1800">
                  <a:solidFill>
                    <a:srgbClr val="025C6D"/>
                  </a:solidFill>
                  <a:latin typeface="Arial"/>
                  <a:cs typeface="Arial"/>
                </a:rPr>
                <a:t>Azarian C., Bopp L., Pietri A., d’Ovidio F., « </a:t>
              </a:r>
              <a:r>
                <a:rPr lang="fr-FR" sz="1800" b="0" i="0" u="none" strike="noStrike" cap="none" spc="0">
                  <a:solidFill>
                    <a:srgbClr val="025C6D"/>
                  </a:solidFill>
                  <a:latin typeface="Arial"/>
                  <a:ea typeface="Arial"/>
                  <a:cs typeface="Arial"/>
                </a:rPr>
                <a:t>Current and projected patterns of warming and marine heatwaves in the Southern Indian Ocean »</a:t>
              </a:r>
              <a:r>
                <a:rPr lang="fr-FR" sz="1800">
                  <a:solidFill>
                    <a:srgbClr val="025C6D"/>
                  </a:solidFill>
                  <a:latin typeface="Arial"/>
                  <a:cs typeface="Arial"/>
                </a:rPr>
                <a:t> in prep</a:t>
              </a:r>
              <a:endParaRPr/>
            </a:p>
          </p:txBody>
        </p:sp>
        <p:sp>
          <p:nvSpPr>
            <p:cNvPr id="90" name="Google Shape;90;p1" hidden="0"/>
            <p:cNvSpPr txBox="1"/>
            <p:nvPr isPhoto="0" userDrawn="0"/>
          </p:nvSpPr>
          <p:spPr bwMode="auto">
            <a:xfrm>
              <a:off x="76198" y="1588927"/>
              <a:ext cx="10733170" cy="2011675"/>
            </a:xfrm>
            <a:prstGeom prst="rect">
              <a:avLst/>
            </a:prstGeom>
            <a:noFill/>
            <a:ln>
              <a:noFill/>
            </a:ln>
          </p:spPr>
          <p:txBody>
            <a:bodyPr spcFirstLastPara="1" wrap="square" lIns="91425" tIns="45700" rIns="91425" bIns="45700" anchor="t" anchorCtr="0">
              <a:spAutoFit/>
            </a:bodyPr>
            <a:lstStyle/>
            <a:p>
              <a:pPr lvl="0" algn="just">
                <a:buSzPts val="1800"/>
                <a:defRPr/>
              </a:pPr>
              <a:r>
                <a:rPr lang="en-US" sz="1800" b="1" i="0" u="none" strike="noStrike" cap="none">
                  <a:solidFill>
                    <a:srgbClr val="00A7D9"/>
                  </a:solidFill>
                  <a:latin typeface="Arial"/>
                  <a:ea typeface="Arial"/>
                  <a:cs typeface="Arial"/>
                </a:rPr>
                <a:t>Abbreviated abstract: </a:t>
              </a:r>
              <a:r>
                <a:rPr lang="fr-FR" sz="1800">
                  <a:solidFill>
                    <a:srgbClr val="025C6D"/>
                  </a:solidFill>
                  <a:latin typeface="Arial"/>
                  <a:cs typeface="Arial"/>
                </a:rPr>
                <a:t>Climate change is often studied at large scales (&gt;100 km), however pelagic ecosystems are driven by fine scale processes (1-100 km). To study climate change impacts on open ocean ecosystems at scales relevant for conservation, we need to better understand how fine scales modulate the impact of climate change. To do this, one option is to focus on extreme events such as marine heatwaves. Here we present a case study over the Southern Indian Ocean (20°-120°E 70°-30°S), characterizing marine heatwaves subsurface characteristics and their projections under two scenarios, using both observations, reanalyses and global climate models (CMIP6).</a:t>
              </a:r>
              <a:endParaRPr sz="1800" b="0" i="0" u="none" strike="noStrike" cap="none">
                <a:solidFill>
                  <a:srgbClr val="025C6D"/>
                </a:solidFill>
                <a:latin typeface="Arial"/>
                <a:ea typeface="Arial"/>
                <a:cs typeface="Arial"/>
              </a:endParaRPr>
            </a:p>
          </p:txBody>
        </p:sp>
        <p:sp>
          <p:nvSpPr>
            <p:cNvPr id="91" name="Google Shape;91;p1" hidden="0"/>
            <p:cNvSpPr txBox="1"/>
            <p:nvPr isPhoto="0" userDrawn="0"/>
          </p:nvSpPr>
          <p:spPr bwMode="auto">
            <a:xfrm>
              <a:off x="76198" y="997889"/>
              <a:ext cx="9959735" cy="426715"/>
            </a:xfrm>
            <a:prstGeom prst="rect">
              <a:avLst/>
            </a:prstGeom>
            <a:noFill/>
            <a:ln>
              <a:noFill/>
            </a:ln>
          </p:spPr>
          <p:txBody>
            <a:bodyPr spcFirstLastPara="1" wrap="square" lIns="91425" tIns="45700" rIns="91425" bIns="45700" anchor="t" anchorCtr="0">
              <a:spAutoFit/>
            </a:bodyPr>
            <a:lstStyle/>
            <a:p>
              <a:pPr marL="0" marR="0" lvl="0" indent="0" algn="l">
                <a:lnSpc>
                  <a:spcPct val="100000"/>
                </a:lnSpc>
                <a:spcBef>
                  <a:spcPts val="0"/>
                </a:spcBef>
                <a:spcAft>
                  <a:spcPts val="0"/>
                </a:spcAft>
                <a:buClr>
                  <a:srgbClr val="000000"/>
                </a:buClr>
                <a:buSzPts val="2200"/>
                <a:buFont typeface="Arial"/>
                <a:buNone/>
                <a:defRPr/>
              </a:pPr>
              <a:r>
                <a:rPr lang="fr-FR" sz="2200" i="1">
                  <a:solidFill>
                    <a:srgbClr val="025C6D"/>
                  </a:solidFill>
                  <a:latin typeface="Calibri"/>
                  <a:ea typeface="Calibri"/>
                  <a:cs typeface="Calibri"/>
                </a:rPr>
                <a:t>Clara Azarian</a:t>
              </a:r>
              <a:endParaRPr/>
            </a:p>
          </p:txBody>
        </p:sp>
      </p:grpSp>
      <p:sp>
        <p:nvSpPr>
          <p:cNvPr id="2" name="TextBox 1" hidden="0"/>
          <p:cNvSpPr txBox="1"/>
          <p:nvPr isPhoto="0" userDrawn="0"/>
        </p:nvSpPr>
        <p:spPr bwMode="auto">
          <a:xfrm>
            <a:off x="4727466" y="5077022"/>
            <a:ext cx="1042684" cy="304835"/>
          </a:xfrm>
          <a:prstGeom prst="rect">
            <a:avLst/>
          </a:prstGeom>
          <a:noFill/>
        </p:spPr>
        <p:txBody>
          <a:bodyPr wrap="none" rtlCol="0">
            <a:spAutoFit/>
          </a:bodyPr>
          <a:lstStyle/>
          <a:p>
            <a:pPr>
              <a:defRPr/>
            </a:pPr>
            <a:r>
              <a:rPr lang="fr-FR">
                <a:solidFill>
                  <a:srgbClr val="025C6D"/>
                </a:solidFill>
              </a:rPr>
              <a:t>Azarian</a:t>
            </a:r>
            <a:r>
              <a:rPr>
                <a:solidFill>
                  <a:srgbClr val="025C6D"/>
                </a:solidFill>
              </a:rPr>
              <a:t> - 1</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1228046006" name="Picture 4" hidden="0"/>
          <p:cNvPicPr>
            <a:picLocks noChangeAspect="1" noChangeArrowheads="1"/>
          </p:cNvPicPr>
          <p:nvPr isPhoto="0" userDrawn="0"/>
        </p:nvPicPr>
        <p:blipFill>
          <a:blip r:embed="rId3"/>
          <a:stretch/>
        </p:blipFill>
        <p:spPr bwMode="auto">
          <a:xfrm flipH="0" flipV="0">
            <a:off x="319978" y="2298530"/>
            <a:ext cx="4137257" cy="2374038"/>
          </a:xfrm>
          <a:prstGeom prst="rect">
            <a:avLst/>
          </a:prstGeom>
          <a:noFill/>
        </p:spPr>
      </p:pic>
      <p:sp>
        <p:nvSpPr>
          <p:cNvPr id="514656485" name="" hidden="0"/>
          <p:cNvSpPr txBox="1"/>
          <p:nvPr isPhoto="0" userDrawn="0"/>
        </p:nvSpPr>
        <p:spPr bwMode="auto">
          <a:xfrm flipH="0" flipV="0">
            <a:off x="1714006" y="1275094"/>
            <a:ext cx="3590208" cy="509721"/>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r>
              <a:rPr b="1"/>
              <a:t>In situ hydrographic profiles from elephant seals</a:t>
            </a:r>
            <a:endParaRPr/>
          </a:p>
        </p:txBody>
      </p:sp>
      <p:pic>
        <p:nvPicPr>
          <p:cNvPr id="1946165476" name="" hidden="0"/>
          <p:cNvPicPr>
            <a:picLocks noChangeAspect="1"/>
          </p:cNvPicPr>
          <p:nvPr isPhoto="0" userDrawn="0"/>
        </p:nvPicPr>
        <p:blipFill>
          <a:blip r:embed="rId4"/>
          <a:stretch/>
        </p:blipFill>
        <p:spPr bwMode="auto">
          <a:xfrm>
            <a:off x="319978" y="1370338"/>
            <a:ext cx="1245789" cy="1259062"/>
          </a:xfrm>
          <a:prstGeom prst="rect">
            <a:avLst/>
          </a:prstGeom>
        </p:spPr>
      </p:pic>
      <p:sp>
        <p:nvSpPr>
          <p:cNvPr id="403852940" name="" hidden="0"/>
          <p:cNvSpPr txBox="1"/>
          <p:nvPr isPhoto="0" userDrawn="0"/>
        </p:nvSpPr>
        <p:spPr bwMode="auto">
          <a:xfrm flipH="0" flipV="0">
            <a:off x="6306010" y="421782"/>
            <a:ext cx="2121157" cy="291281"/>
          </a:xfrm>
          <a:prstGeom prst="rect">
            <a:avLst/>
          </a:prstGeom>
          <a:noFill/>
        </p:spPr>
        <p:txBody>
          <a:bodyPr vertOverflow="overflow" horzOverflow="clip" vert="horz" wrap="none" lIns="91440" tIns="45720" rIns="91440" bIns="45720" numCol="1" spcCol="0" rtlCol="0" fromWordArt="0" anchor="t" anchorCtr="0" forceAA="0" upright="0" compatLnSpc="0">
            <a:spAutoFit/>
          </a:bodyPr>
          <a:p>
            <a:pPr>
              <a:defRPr/>
            </a:pPr>
            <a:r>
              <a:rPr b="1"/>
              <a:t>OSTIA observations</a:t>
            </a:r>
            <a:endParaRPr b="1"/>
          </a:p>
        </p:txBody>
      </p:sp>
      <p:sp>
        <p:nvSpPr>
          <p:cNvPr id="563853115" name="" hidden="0"/>
          <p:cNvSpPr txBox="1"/>
          <p:nvPr isPhoto="0" userDrawn="0"/>
        </p:nvSpPr>
        <p:spPr bwMode="auto">
          <a:xfrm flipH="0" flipV="0">
            <a:off x="6116263" y="1521456"/>
            <a:ext cx="2405843" cy="291281"/>
          </a:xfrm>
          <a:prstGeom prst="rect">
            <a:avLst/>
          </a:prstGeom>
          <a:noFill/>
        </p:spPr>
        <p:txBody>
          <a:bodyPr vertOverflow="overflow" horzOverflow="clip" vert="horz" wrap="none" lIns="91440" tIns="45720" rIns="91440" bIns="45720" numCol="1" spcCol="0" rtlCol="0" fromWordArt="0" anchor="t" anchorCtr="0" forceAA="0" upright="0" compatLnSpc="0">
            <a:spAutoFit/>
          </a:bodyPr>
          <a:p>
            <a:pPr>
              <a:defRPr/>
            </a:pPr>
            <a:r>
              <a:rPr b="1"/>
              <a:t>MERCATOR reanalysis</a:t>
            </a:r>
            <a:endParaRPr b="1"/>
          </a:p>
        </p:txBody>
      </p:sp>
      <p:pic>
        <p:nvPicPr>
          <p:cNvPr id="261417679" name="Picture 6" descr="CTD-SRDL deployed on a southern elephant seal. An additional VHF... |  Download Scientific Diagram" hidden="0"/>
          <p:cNvPicPr>
            <a:picLocks noChangeAspect="1" noChangeArrowheads="1"/>
          </p:cNvPicPr>
          <p:nvPr isPhoto="0" userDrawn="0"/>
        </p:nvPicPr>
        <p:blipFill>
          <a:blip r:embed="rId5"/>
          <a:stretch/>
        </p:blipFill>
        <p:spPr bwMode="auto">
          <a:xfrm>
            <a:off x="2928106" y="3953651"/>
            <a:ext cx="1463131" cy="1107885"/>
          </a:xfrm>
          <a:prstGeom prst="rect">
            <a:avLst/>
          </a:prstGeom>
          <a:noFill/>
        </p:spPr>
      </p:pic>
      <p:pic>
        <p:nvPicPr>
          <p:cNvPr id="786145985" name="" hidden="0"/>
          <p:cNvPicPr>
            <a:picLocks noChangeAspect="1"/>
          </p:cNvPicPr>
          <p:nvPr isPhoto="0" userDrawn="0"/>
        </p:nvPicPr>
        <p:blipFill>
          <a:blip r:embed="rId6"/>
          <a:stretch/>
        </p:blipFill>
        <p:spPr bwMode="auto">
          <a:xfrm flipH="0" flipV="0">
            <a:off x="9055678" y="399472"/>
            <a:ext cx="1528796" cy="838085"/>
          </a:xfrm>
          <a:prstGeom prst="rect">
            <a:avLst/>
          </a:prstGeom>
        </p:spPr>
      </p:pic>
      <p:sp>
        <p:nvSpPr>
          <p:cNvPr id="2016491852" name="" hidden="0"/>
          <p:cNvSpPr txBox="1"/>
          <p:nvPr isPhoto="0" userDrawn="0"/>
        </p:nvSpPr>
        <p:spPr bwMode="auto">
          <a:xfrm flipH="0" flipV="0">
            <a:off x="6036071" y="818517"/>
            <a:ext cx="2844929" cy="291281"/>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r>
              <a:rPr i="1">
                <a:solidFill>
                  <a:schemeClr val="tx1"/>
                </a:solidFill>
              </a:rPr>
              <a:t>1/20° horizontal resolution</a:t>
            </a:r>
            <a:endParaRPr i="1">
              <a:solidFill>
                <a:schemeClr val="tx1"/>
              </a:solidFill>
            </a:endParaRPr>
          </a:p>
        </p:txBody>
      </p:sp>
      <p:pic>
        <p:nvPicPr>
          <p:cNvPr id="648616070" name="" hidden="0"/>
          <p:cNvPicPr>
            <a:picLocks noChangeAspect="1"/>
          </p:cNvPicPr>
          <p:nvPr isPhoto="0" userDrawn="0"/>
        </p:nvPicPr>
        <p:blipFill>
          <a:blip r:embed="rId7"/>
          <a:stretch/>
        </p:blipFill>
        <p:spPr bwMode="auto">
          <a:xfrm flipH="0" flipV="0">
            <a:off x="8842565" y="1370338"/>
            <a:ext cx="1955021" cy="911431"/>
          </a:xfrm>
          <a:prstGeom prst="rect">
            <a:avLst/>
          </a:prstGeom>
        </p:spPr>
      </p:pic>
      <p:sp>
        <p:nvSpPr>
          <p:cNvPr id="605379859" name="" hidden="0"/>
          <p:cNvSpPr txBox="1"/>
          <p:nvPr isPhoto="0" userDrawn="0"/>
        </p:nvSpPr>
        <p:spPr bwMode="auto">
          <a:xfrm flipH="0" flipV="0">
            <a:off x="5867390" y="1889531"/>
            <a:ext cx="2903590" cy="291281"/>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lgn="l">
              <a:defRPr/>
            </a:pPr>
            <a:r>
              <a:rPr i="1">
                <a:solidFill>
                  <a:schemeClr val="tx1"/>
                </a:solidFill>
              </a:rPr>
              <a:t>1/12° horizontal resolution</a:t>
            </a:r>
            <a:endParaRPr/>
          </a:p>
        </p:txBody>
      </p:sp>
      <p:sp>
        <p:nvSpPr>
          <p:cNvPr id="1037048967" name="" hidden="0"/>
          <p:cNvSpPr txBox="1"/>
          <p:nvPr isPhoto="0" userDrawn="0"/>
        </p:nvSpPr>
        <p:spPr bwMode="auto">
          <a:xfrm flipH="0" flipV="0">
            <a:off x="3803726" y="1639174"/>
            <a:ext cx="1175022" cy="291281"/>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lgn="l">
              <a:defRPr/>
            </a:pPr>
            <a:r>
              <a:rPr i="1">
                <a:solidFill>
                  <a:schemeClr val="tx1"/>
                </a:solidFill>
              </a:rPr>
              <a:t>2004-2017</a:t>
            </a:r>
            <a:endParaRPr/>
          </a:p>
        </p:txBody>
      </p:sp>
      <p:sp>
        <p:nvSpPr>
          <p:cNvPr id="138272872" name="" hidden="0"/>
          <p:cNvSpPr txBox="1"/>
          <p:nvPr isPhoto="0" userDrawn="0"/>
        </p:nvSpPr>
        <p:spPr bwMode="auto">
          <a:xfrm flipH="0" flipV="0">
            <a:off x="5701604" y="2634753"/>
            <a:ext cx="3496277" cy="291281"/>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lgn="ctr">
              <a:defRPr/>
            </a:pPr>
            <a:r>
              <a:rPr b="1"/>
              <a:t>CMIP6 global climate models</a:t>
            </a:r>
            <a:endParaRPr/>
          </a:p>
        </p:txBody>
      </p:sp>
      <p:pic>
        <p:nvPicPr>
          <p:cNvPr id="581745014" name="" hidden="0"/>
          <p:cNvPicPr>
            <a:picLocks noChangeAspect="1"/>
          </p:cNvPicPr>
          <p:nvPr isPhoto="0" userDrawn="0"/>
        </p:nvPicPr>
        <p:blipFill>
          <a:blip r:embed="rId8"/>
          <a:stretch/>
        </p:blipFill>
        <p:spPr bwMode="auto">
          <a:xfrm flipH="0" flipV="0">
            <a:off x="9316199" y="2559552"/>
            <a:ext cx="1303620" cy="441684"/>
          </a:xfrm>
          <a:prstGeom prst="rect">
            <a:avLst/>
          </a:prstGeom>
        </p:spPr>
      </p:pic>
      <p:pic>
        <p:nvPicPr>
          <p:cNvPr id="1873637696" name="" hidden="0"/>
          <p:cNvPicPr>
            <a:picLocks noChangeAspect="1"/>
          </p:cNvPicPr>
          <p:nvPr isPhoto="0" userDrawn="0"/>
        </p:nvPicPr>
        <p:blipFill>
          <a:blip r:embed="rId9"/>
          <a:srcRect l="5081" t="5815" r="4081" b="9566"/>
          <a:stretch/>
        </p:blipFill>
        <p:spPr bwMode="auto">
          <a:xfrm flipH="0" flipV="0">
            <a:off x="5804405" y="3037937"/>
            <a:ext cx="4957531" cy="2031804"/>
          </a:xfrm>
          <a:prstGeom prst="rect">
            <a:avLst/>
          </a:prstGeom>
        </p:spPr>
      </p:pic>
      <p:sp>
        <p:nvSpPr>
          <p:cNvPr id="89853328" name="" hidden="0"/>
          <p:cNvSpPr/>
          <p:nvPr isPhoto="0" userDrawn="0"/>
        </p:nvSpPr>
        <p:spPr bwMode="auto">
          <a:xfrm flipH="0" flipV="0">
            <a:off x="6920075" y="3235379"/>
            <a:ext cx="793585" cy="282542"/>
          </a:xfrm>
          <a:prstGeom prst="ellipse">
            <a:avLst/>
          </a:prstGeom>
          <a:noFill/>
          <a:ln w="28575" cap="flat" cmpd="sng" algn="ctr">
            <a:solidFill>
              <a:srgbClr val="C00000"/>
            </a:solidFill>
            <a:prstDash val="solid"/>
            <a:miter/>
          </a:ln>
        </p:spPr>
        <p:style>
          <a:lnRef idx="2">
            <a:schemeClr val="accent1">
              <a:shade val="50000"/>
            </a:schemeClr>
          </a:lnRef>
          <a:fillRef idx="1">
            <a:schemeClr val="accent1"/>
          </a:fillRef>
          <a:effectRef idx="0">
            <a:schemeClr val="accent1"/>
          </a:effectRef>
          <a:fontRef idx="minor">
            <a:schemeClr val="lt1"/>
          </a:fontRef>
        </p:style>
      </p:sp>
      <p:sp>
        <p:nvSpPr>
          <p:cNvPr id="816283847" name="" hidden="0"/>
          <p:cNvSpPr/>
          <p:nvPr isPhoto="0" userDrawn="0"/>
        </p:nvSpPr>
        <p:spPr bwMode="auto">
          <a:xfrm flipH="0" flipV="0">
            <a:off x="60468" y="1129452"/>
            <a:ext cx="5321156" cy="4186692"/>
          </a:xfrm>
          <a:prstGeom prst="flowChartAlternateProcess">
            <a:avLst/>
          </a:prstGeom>
          <a:noFill/>
          <a:ln w="38099" cap="flat" cmpd="sng" algn="ctr">
            <a:solidFill>
              <a:schemeClr val="accent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p>
            <a:pPr>
              <a:defRPr/>
            </a:pPr>
            <a:endParaRPr/>
          </a:p>
        </p:txBody>
      </p:sp>
      <p:sp>
        <p:nvSpPr>
          <p:cNvPr id="654674606" name="" hidden="0"/>
          <p:cNvSpPr/>
          <p:nvPr isPhoto="0" userDrawn="0"/>
        </p:nvSpPr>
        <p:spPr bwMode="auto">
          <a:xfrm flipH="0" flipV="0">
            <a:off x="5701604" y="242289"/>
            <a:ext cx="5155240" cy="1103997"/>
          </a:xfrm>
          <a:prstGeom prst="flowChartAlternateProcess">
            <a:avLst/>
          </a:prstGeom>
          <a:noFill/>
          <a:ln w="38099" cap="flat" cmpd="sng" algn="ctr">
            <a:solidFill>
              <a:schemeClr val="accent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p>
            <a:pPr>
              <a:defRPr/>
            </a:pPr>
            <a:endParaRPr/>
          </a:p>
        </p:txBody>
      </p:sp>
      <p:sp>
        <p:nvSpPr>
          <p:cNvPr id="2134965265" name="" hidden="0"/>
          <p:cNvSpPr/>
          <p:nvPr isPhoto="0" userDrawn="0"/>
        </p:nvSpPr>
        <p:spPr bwMode="auto">
          <a:xfrm flipH="0" flipV="0">
            <a:off x="5705550" y="1447870"/>
            <a:ext cx="5155239" cy="890750"/>
          </a:xfrm>
          <a:prstGeom prst="flowChartAlternateProcess">
            <a:avLst/>
          </a:prstGeom>
          <a:noFill/>
          <a:ln w="38099" cap="flat" cmpd="sng" algn="ctr">
            <a:solidFill>
              <a:schemeClr val="accent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p>
            <a:pPr>
              <a:defRPr/>
            </a:pPr>
            <a:endParaRPr/>
          </a:p>
        </p:txBody>
      </p:sp>
      <p:sp>
        <p:nvSpPr>
          <p:cNvPr id="267107392" name="" hidden="0"/>
          <p:cNvSpPr/>
          <p:nvPr isPhoto="0" userDrawn="0"/>
        </p:nvSpPr>
        <p:spPr bwMode="auto">
          <a:xfrm flipH="0" flipV="0">
            <a:off x="5701604" y="2438098"/>
            <a:ext cx="5155239" cy="2914186"/>
          </a:xfrm>
          <a:prstGeom prst="flowChartAlternateProcess">
            <a:avLst/>
          </a:prstGeom>
          <a:noFill/>
          <a:ln w="38099" cap="flat" cmpd="sng" algn="ctr">
            <a:solidFill>
              <a:schemeClr val="accent1"/>
            </a:solidFill>
            <a:prstDash val="solid"/>
            <a:miter/>
          </a:ln>
        </p:spPr>
        <p:style>
          <a:lnRef idx="2">
            <a:schemeClr val="accent1">
              <a:shade val="50000"/>
            </a:schemeClr>
          </a:lnRef>
          <a:fillRef idx="1">
            <a:schemeClr val="accent1"/>
          </a:fillRef>
          <a:effectRef idx="0">
            <a:schemeClr val="accent1"/>
          </a:effectRef>
          <a:fontRef idx="minor">
            <a:schemeClr val="lt1"/>
          </a:fontRef>
        </p:style>
        <p:txBody>
          <a:bodyPr/>
          <a:p>
            <a:pPr>
              <a:defRPr/>
            </a:pPr>
            <a:endParaRPr/>
          </a:p>
        </p:txBody>
      </p:sp>
      <p:sp>
        <p:nvSpPr>
          <p:cNvPr id="1371199652" name="" hidden="0"/>
          <p:cNvSpPr txBox="1"/>
          <p:nvPr isPhoto="0" userDrawn="0"/>
        </p:nvSpPr>
        <p:spPr bwMode="auto">
          <a:xfrm flipH="0" flipV="0">
            <a:off x="5921674" y="5061537"/>
            <a:ext cx="4781566" cy="24387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lgn="l">
              <a:defRPr/>
            </a:pPr>
            <a:r>
              <a:rPr sz="1000"/>
              <a:t>Adapted from </a:t>
            </a:r>
            <a:r>
              <a:rPr lang="fr-FR" sz="1000" b="0" i="0" u="none" strike="noStrike" cap="none" spc="0">
                <a:solidFill>
                  <a:schemeClr val="tx1"/>
                </a:solidFill>
                <a:latin typeface="Arial"/>
                <a:ea typeface="Arial"/>
                <a:cs typeface="Arial"/>
              </a:rPr>
              <a:t>SSP Database - Version 2.0 </a:t>
            </a:r>
            <a:r>
              <a:rPr sz="1000"/>
              <a:t>and Hausfather and Peters, 2020</a:t>
            </a:r>
            <a:endParaRPr sz="1000"/>
          </a:p>
        </p:txBody>
      </p:sp>
      <p:sp>
        <p:nvSpPr>
          <p:cNvPr id="1454548503" name="Google Shape;100;p2" hidden="0"/>
          <p:cNvSpPr txBox="1"/>
          <p:nvPr isPhoto="0" userDrawn="0"/>
        </p:nvSpPr>
        <p:spPr bwMode="auto">
          <a:xfrm>
            <a:off x="76199" y="41769"/>
            <a:ext cx="10693535" cy="548635"/>
          </a:xfrm>
          <a:prstGeom prst="rect">
            <a:avLst/>
          </a:prstGeom>
          <a:noFill/>
          <a:ln>
            <a:noFill/>
          </a:ln>
        </p:spPr>
        <p:txBody>
          <a:bodyPr spcFirstLastPara="1" wrap="square" lIns="91423" tIns="45699" rIns="91423" bIns="45699" anchor="t" anchorCtr="0">
            <a:spAutoFit/>
          </a:bodyPr>
          <a:lstStyle/>
          <a:p>
            <a:pPr marL="0" marR="0" lvl="0" indent="0" algn="l">
              <a:lnSpc>
                <a:spcPct val="100000"/>
              </a:lnSpc>
              <a:spcBef>
                <a:spcPts val="0"/>
              </a:spcBef>
              <a:spcAft>
                <a:spcPts val="0"/>
              </a:spcAft>
              <a:buClr>
                <a:srgbClr val="000000"/>
              </a:buClr>
              <a:buSzPts val="3000"/>
              <a:buFont typeface="Arial"/>
              <a:buNone/>
              <a:defRPr/>
            </a:pPr>
            <a:r>
              <a:rPr lang="en-US" sz="3000" b="1" i="0" u="none" strike="noStrike" cap="none">
                <a:solidFill>
                  <a:srgbClr val="EA1D2D"/>
                </a:solidFill>
                <a:latin typeface="Arial"/>
                <a:ea typeface="Arial"/>
                <a:cs typeface="Arial"/>
              </a:rPr>
              <a:t>Data and methods</a:t>
            </a:r>
            <a:endParaRPr sz="3000" b="1" i="0" u="none" strike="noStrike" cap="none">
              <a:solidFill>
                <a:srgbClr val="EA1D2D"/>
              </a:solidFill>
              <a:latin typeface="Arial"/>
              <a:ea typeface="Arial"/>
              <a:cs typeface="Arial"/>
            </a:endParaRPr>
          </a:p>
        </p:txBody>
      </p:sp>
      <p:sp>
        <p:nvSpPr>
          <p:cNvPr id="2117009105" name="TextBox 1" hidden="0"/>
          <p:cNvSpPr txBox="1"/>
          <p:nvPr isPhoto="0" userDrawn="0"/>
        </p:nvSpPr>
        <p:spPr bwMode="auto">
          <a:xfrm>
            <a:off x="4919078" y="5183475"/>
            <a:ext cx="1042684" cy="304835"/>
          </a:xfrm>
          <a:prstGeom prst="rect">
            <a:avLst/>
          </a:prstGeom>
          <a:noFill/>
        </p:spPr>
        <p:txBody>
          <a:bodyPr wrap="none" rtlCol="0">
            <a:spAutoFit/>
          </a:bodyPr>
          <a:lstStyle/>
          <a:p>
            <a:pPr>
              <a:defRPr/>
            </a:pPr>
            <a:r>
              <a:rPr lang="fr-FR">
                <a:solidFill>
                  <a:srgbClr val="025C6D"/>
                </a:solidFill>
              </a:rPr>
              <a:t>Azarian</a:t>
            </a:r>
            <a:r>
              <a:rPr>
                <a:solidFill>
                  <a:srgbClr val="025C6D"/>
                </a:solidFill>
              </a:rPr>
              <a:t> - 2</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105" name="Google Shape;105;p3" hidden="0"/>
          <p:cNvGrpSpPr/>
          <p:nvPr isPhoto="0" userDrawn="0"/>
        </p:nvGrpSpPr>
        <p:grpSpPr bwMode="auto">
          <a:xfrm>
            <a:off x="0" y="0"/>
            <a:ext cx="10922000" cy="5461000"/>
            <a:chOff x="0" y="0"/>
            <a:chExt cx="10922000" cy="5461000"/>
          </a:xfrm>
        </p:grpSpPr>
        <p:grpSp>
          <p:nvGrpSpPr>
            <p:cNvPr id="106" name="Google Shape;106;p3" hidden="0"/>
            <p:cNvGrpSpPr/>
            <p:nvPr isPhoto="0" userDrawn="0"/>
          </p:nvGrpSpPr>
          <p:grpSpPr bwMode="auto">
            <a:xfrm>
              <a:off x="0" y="0"/>
              <a:ext cx="10922000" cy="5461000"/>
              <a:chOff x="0" y="0"/>
              <a:chExt cx="10922000" cy="5461000"/>
            </a:xfrm>
          </p:grpSpPr>
          <p:sp>
            <p:nvSpPr>
              <p:cNvPr id="107" name="Google Shape;107;p3" hidden="0"/>
              <p:cNvSpPr/>
              <p:nvPr isPhoto="0" userDrawn="0"/>
            </p:nvSpPr>
            <p:spPr bwMode="auto">
              <a:xfrm>
                <a:off x="0" y="0"/>
                <a:ext cx="10922000" cy="5461000"/>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a:lnSpc>
                    <a:spcPct val="100000"/>
                  </a:lnSpc>
                  <a:spcBef>
                    <a:spcPts val="0"/>
                  </a:spcBef>
                  <a:spcAft>
                    <a:spcPts val="0"/>
                  </a:spcAft>
                  <a:buClr>
                    <a:srgbClr val="000000"/>
                  </a:buClr>
                  <a:buSzPts val="1800"/>
                  <a:buFont typeface="Arial"/>
                  <a:buNone/>
                  <a:defRPr/>
                </a:pPr>
                <a:endParaRPr sz="1800" b="0" i="0" u="none" strike="noStrike" cap="none">
                  <a:solidFill>
                    <a:schemeClr val="lt1"/>
                  </a:solidFill>
                  <a:latin typeface="Calibri"/>
                  <a:ea typeface="Calibri"/>
                  <a:cs typeface="Calibri"/>
                </a:endParaRPr>
              </a:p>
            </p:txBody>
          </p:sp>
          <p:pic>
            <p:nvPicPr>
              <p:cNvPr id="108" name="Google Shape;108;p3" hidden="0"/>
              <p:cNvPicPr/>
              <p:nvPr isPhoto="0" userDrawn="0"/>
            </p:nvPicPr>
            <p:blipFill>
              <a:blip r:embed="rId2">
                <a:alphaModFix/>
              </a:blip>
              <a:stretch/>
            </p:blipFill>
            <p:spPr bwMode="auto">
              <a:xfrm>
                <a:off x="10179877" y="4721629"/>
                <a:ext cx="734866" cy="734866"/>
              </a:xfrm>
              <a:prstGeom prst="rect">
                <a:avLst/>
              </a:prstGeom>
              <a:noFill/>
              <a:ln w="9525" cap="flat" cmpd="sng">
                <a:solidFill>
                  <a:schemeClr val="dk1"/>
                </a:solidFill>
                <a:prstDash val="solid"/>
                <a:round/>
                <a:headEnd type="none" w="sm" len="sm"/>
                <a:tailEnd type="none" w="sm" len="sm"/>
              </a:ln>
            </p:spPr>
          </p:pic>
        </p:grpSp>
        <p:sp>
          <p:nvSpPr>
            <p:cNvPr id="109" name="Google Shape;109;p3" hidden="0"/>
            <p:cNvSpPr txBox="1"/>
            <p:nvPr isPhoto="0" userDrawn="0"/>
          </p:nvSpPr>
          <p:spPr bwMode="auto">
            <a:xfrm>
              <a:off x="76200" y="41769"/>
              <a:ext cx="10693400" cy="553998"/>
            </a:xfrm>
            <a:prstGeom prst="rect">
              <a:avLst/>
            </a:prstGeom>
            <a:noFill/>
            <a:ln>
              <a:noFill/>
            </a:ln>
          </p:spPr>
          <p:txBody>
            <a:bodyPr spcFirstLastPara="1" wrap="square" lIns="91425" tIns="45700" rIns="91425" bIns="45700" anchor="t" anchorCtr="0">
              <a:spAutoFit/>
            </a:bodyPr>
            <a:lstStyle/>
            <a:p>
              <a:pPr marL="0" marR="0" lvl="0" indent="0" algn="l">
                <a:lnSpc>
                  <a:spcPct val="100000"/>
                </a:lnSpc>
                <a:spcBef>
                  <a:spcPts val="0"/>
                </a:spcBef>
                <a:spcAft>
                  <a:spcPts val="0"/>
                </a:spcAft>
                <a:buClr>
                  <a:srgbClr val="000000"/>
                </a:buClr>
                <a:buSzPts val="3000"/>
                <a:buFont typeface="Arial"/>
                <a:buNone/>
                <a:defRPr/>
              </a:pPr>
              <a:r>
                <a:rPr lang="en-US" sz="3000" b="1" i="0" u="none" strike="noStrike" cap="none">
                  <a:solidFill>
                    <a:srgbClr val="EA1D2D"/>
                  </a:solidFill>
                  <a:latin typeface="Arial"/>
                  <a:ea typeface="Arial"/>
                  <a:cs typeface="Arial"/>
                </a:rPr>
                <a:t>Results</a:t>
              </a:r>
              <a:endParaRPr sz="3000" b="1" i="0" u="none" strike="noStrike" cap="none">
                <a:solidFill>
                  <a:srgbClr val="EA1D2D"/>
                </a:solidFill>
                <a:latin typeface="Arial"/>
                <a:ea typeface="Arial"/>
                <a:cs typeface="Arial"/>
              </a:endParaRPr>
            </a:p>
          </p:txBody>
        </p:sp>
      </p:grpSp>
      <p:sp>
        <p:nvSpPr>
          <p:cNvPr id="2" name="TextBox 1" hidden="0"/>
          <p:cNvSpPr txBox="1"/>
          <p:nvPr isPhoto="0" userDrawn="0"/>
        </p:nvSpPr>
        <p:spPr bwMode="auto">
          <a:xfrm>
            <a:off x="4727466" y="5077022"/>
            <a:ext cx="1042684" cy="304835"/>
          </a:xfrm>
          <a:prstGeom prst="rect">
            <a:avLst/>
          </a:prstGeom>
          <a:noFill/>
        </p:spPr>
        <p:txBody>
          <a:bodyPr wrap="none" rtlCol="0">
            <a:spAutoFit/>
          </a:bodyPr>
          <a:lstStyle/>
          <a:p>
            <a:pPr>
              <a:defRPr/>
            </a:pPr>
            <a:r>
              <a:rPr lang="fr-FR">
                <a:solidFill>
                  <a:srgbClr val="025C6D"/>
                </a:solidFill>
              </a:rPr>
              <a:t>Azarian</a:t>
            </a:r>
            <a:r>
              <a:rPr>
                <a:solidFill>
                  <a:srgbClr val="025C6D"/>
                </a:solidFill>
              </a:rPr>
              <a:t> - 3</a:t>
            </a:r>
            <a:endParaRPr/>
          </a:p>
        </p:txBody>
      </p:sp>
      <p:sp>
        <p:nvSpPr>
          <p:cNvPr id="3" name="Google Shape;90;p1" hidden="0"/>
          <p:cNvSpPr txBox="1"/>
          <p:nvPr isPhoto="0" userDrawn="0"/>
        </p:nvSpPr>
        <p:spPr bwMode="auto">
          <a:xfrm>
            <a:off x="76198" y="1436621"/>
            <a:ext cx="10704586" cy="2560315"/>
          </a:xfrm>
          <a:prstGeom prst="rect">
            <a:avLst/>
          </a:prstGeom>
          <a:noFill/>
          <a:ln>
            <a:noFill/>
          </a:ln>
        </p:spPr>
        <p:txBody>
          <a:bodyPr spcFirstLastPara="1" wrap="square" lIns="91425" tIns="45700" rIns="91425" bIns="45700" anchor="t" anchorCtr="0">
            <a:spAutoFit/>
          </a:bodyPr>
          <a:lstStyle/>
          <a:p>
            <a:pPr>
              <a:defRPr/>
            </a:pPr>
            <a:r>
              <a:rPr lang="fr-FR" sz="1800" b="0" i="0" u="none" strike="noStrike" cap="none" spc="0">
                <a:solidFill>
                  <a:srgbClr val="025C6D"/>
                </a:solidFill>
                <a:latin typeface="Arial"/>
                <a:ea typeface="Arial"/>
                <a:cs typeface="Arial"/>
              </a:rPr>
              <a:t>Case study on the Southern Indian Ocean :</a:t>
            </a:r>
            <a:endParaRPr lang="fr-FR" sz="1800" b="0" i="0" u="none" strike="noStrike" cap="none" spc="0">
              <a:solidFill>
                <a:srgbClr val="025C6D"/>
              </a:solidFill>
              <a:latin typeface="Arial"/>
              <a:ea typeface="Arial"/>
              <a:cs typeface="Arial"/>
            </a:endParaRPr>
          </a:p>
          <a:p>
            <a:pPr>
              <a:defRPr/>
            </a:pPr>
            <a:endParaRPr lang="fr-FR" sz="1800" b="0" i="0" u="none" strike="noStrike" cap="none" spc="0">
              <a:solidFill>
                <a:srgbClr val="025C6D"/>
              </a:solidFill>
              <a:latin typeface="Arial"/>
              <a:ea typeface="Arial"/>
              <a:cs typeface="Arial"/>
            </a:endParaRPr>
          </a:p>
          <a:p>
            <a:pPr marL="283879" indent="-283879">
              <a:buFont typeface="Wingdings"/>
              <a:buChar char="Ø"/>
              <a:defRPr/>
            </a:pPr>
            <a:r>
              <a:rPr lang="fr-FR" sz="1800" b="0" i="0" u="none" strike="noStrike" cap="none" spc="0">
                <a:solidFill>
                  <a:srgbClr val="025C6D"/>
                </a:solidFill>
                <a:latin typeface="Arial"/>
                <a:ea typeface="Arial"/>
                <a:cs typeface="Arial"/>
              </a:rPr>
              <a:t>Marine heatwaves are particularly intense in areas of high mesoscale activity</a:t>
            </a:r>
            <a:endParaRPr lang="fr-FR" sz="1800" b="0" i="0" u="none" strike="noStrike" cap="none" spc="0">
              <a:solidFill>
                <a:srgbClr val="025C6D"/>
              </a:solidFill>
              <a:latin typeface="Arial"/>
              <a:ea typeface="Arial"/>
              <a:cs typeface="Arial"/>
            </a:endParaRPr>
          </a:p>
          <a:p>
            <a:pPr marL="283879" indent="-283879">
              <a:buFont typeface="Wingdings"/>
              <a:buChar char="Ø"/>
              <a:defRPr/>
            </a:pPr>
            <a:r>
              <a:rPr lang="en-US" sz="1800" b="0" i="0" u="none" strike="noStrike" cap="none" spc="0">
                <a:solidFill>
                  <a:srgbClr val="025C6D"/>
                </a:solidFill>
                <a:latin typeface="Arial"/>
                <a:ea typeface="Arial"/>
                <a:cs typeface="Arial"/>
              </a:rPr>
              <a:t>Temperature anomalies extend deeper under marine heatwaves east of Kerguelen Plateau (~ 200 m)</a:t>
            </a:r>
            <a:r>
              <a:rPr lang="fr-FR" sz="1800" b="0" i="0" u="none" strike="noStrike" cap="none" spc="0">
                <a:solidFill>
                  <a:srgbClr val="025C6D"/>
                </a:solidFill>
                <a:latin typeface="Arial"/>
                <a:ea typeface="Arial"/>
                <a:cs typeface="Arial"/>
              </a:rPr>
              <a:t>.</a:t>
            </a:r>
            <a:endParaRPr lang="fr-FR" sz="1800" b="0" i="0" u="none" strike="noStrike" cap="none" spc="0">
              <a:solidFill>
                <a:srgbClr val="025C6D"/>
              </a:solidFill>
              <a:latin typeface="Arial"/>
              <a:ea typeface="Arial"/>
              <a:cs typeface="Arial"/>
            </a:endParaRPr>
          </a:p>
          <a:p>
            <a:pPr marL="283879" indent="-283879">
              <a:buFont typeface="Wingdings"/>
              <a:buChar char="Ø"/>
              <a:defRPr/>
            </a:pPr>
            <a:r>
              <a:rPr lang="en-US" sz="1800" b="0" i="0" u="none" strike="noStrike" cap="none" spc="0">
                <a:solidFill>
                  <a:srgbClr val="025C6D"/>
                </a:solidFill>
                <a:latin typeface="Arial"/>
                <a:ea typeface="Arial"/>
                <a:cs typeface="Arial"/>
              </a:rPr>
              <a:t>East of Kerguelen Plateau : marine heatwaves are associated with a lesser probability of presence of winter waters</a:t>
            </a:r>
            <a:r>
              <a:rPr lang="fr-FR" sz="1800" b="0" i="0" u="none" strike="noStrike" cap="none" spc="0">
                <a:solidFill>
                  <a:srgbClr val="025C6D"/>
                </a:solidFill>
                <a:latin typeface="Arial"/>
                <a:ea typeface="Arial"/>
                <a:cs typeface="Arial"/>
              </a:rPr>
              <a:t>.</a:t>
            </a:r>
            <a:r>
              <a:rPr lang="en-US" sz="1800" b="0" i="0" u="none" strike="noStrike" cap="none" spc="0">
                <a:solidFill>
                  <a:srgbClr val="025C6D"/>
                </a:solidFill>
                <a:latin typeface="Arial"/>
                <a:ea typeface="Arial"/>
                <a:cs typeface="Arial"/>
              </a:rPr>
              <a:t> </a:t>
            </a:r>
            <a:r>
              <a:rPr lang="en-US" sz="1800" b="1" i="0" u="none" strike="noStrike" cap="none" spc="0">
                <a:solidFill>
                  <a:srgbClr val="00A7D9"/>
                </a:solidFill>
                <a:latin typeface="Arial"/>
                <a:ea typeface="Arial"/>
                <a:cs typeface="Arial"/>
              </a:rPr>
              <a:t> </a:t>
            </a:r>
            <a:endParaRPr sz="1800" b="0" i="0" u="none" strike="noStrike" cap="none" spc="0">
              <a:solidFill>
                <a:srgbClr val="025C6D"/>
              </a:solidFill>
              <a:latin typeface="Arial"/>
              <a:ea typeface="Arial"/>
              <a:cs typeface="Arial"/>
            </a:endParaRPr>
          </a:p>
          <a:p>
            <a:pPr marL="283879" indent="-283879">
              <a:buFont typeface="Wingdings"/>
              <a:buChar char="Ø"/>
              <a:defRPr/>
            </a:pPr>
            <a:r>
              <a:rPr lang="fr-FR" sz="1800" b="0" i="0" u="none" strike="noStrike" cap="none" spc="0">
                <a:solidFill>
                  <a:srgbClr val="025C6D"/>
                </a:solidFill>
                <a:latin typeface="Arial"/>
                <a:ea typeface="Arial"/>
                <a:cs typeface="Arial"/>
              </a:rPr>
              <a:t>Marine heatwaves are expected to intensify over the subantarctic, especially under the Shared Socio-Economic Pathway 2-4.5 (« modest mitigation » scenario).</a:t>
            </a:r>
            <a:endParaRPr sz="1800" b="0" i="0" u="none" strike="noStrike" cap="none" spc="0">
              <a:solidFill>
                <a:srgbClr val="025C6D"/>
              </a:solidFill>
              <a:latin typeface="Arial"/>
              <a:ea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114" name="Google Shape;114;p4" hidden="0"/>
          <p:cNvGrpSpPr/>
          <p:nvPr isPhoto="0" userDrawn="0"/>
        </p:nvGrpSpPr>
        <p:grpSpPr bwMode="auto">
          <a:xfrm>
            <a:off x="0" y="0"/>
            <a:ext cx="10922000" cy="5461000"/>
            <a:chOff x="0" y="0"/>
            <a:chExt cx="10922000" cy="5461000"/>
          </a:xfrm>
        </p:grpSpPr>
        <p:sp>
          <p:nvSpPr>
            <p:cNvPr id="115" name="Google Shape;115;p4" hidden="0"/>
            <p:cNvSpPr/>
            <p:nvPr isPhoto="0" userDrawn="0"/>
          </p:nvSpPr>
          <p:spPr bwMode="auto">
            <a:xfrm>
              <a:off x="0" y="0"/>
              <a:ext cx="10922000" cy="5461000"/>
            </a:xfrm>
            <a:prstGeom prst="rect">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283879" marR="0" lvl="0" indent="-283879" algn="ctr">
                <a:lnSpc>
                  <a:spcPct val="100000"/>
                </a:lnSpc>
                <a:spcBef>
                  <a:spcPts val="0"/>
                </a:spcBef>
                <a:spcAft>
                  <a:spcPts val="0"/>
                </a:spcAft>
                <a:buClr>
                  <a:srgbClr val="000000"/>
                </a:buClr>
                <a:buSzPts val="1800"/>
                <a:buFont typeface="Wingdings"/>
                <a:buChar char="Ø"/>
                <a:defRPr/>
              </a:pPr>
              <a:endParaRPr sz="1800" b="0" i="0" u="none" strike="noStrike" cap="none">
                <a:solidFill>
                  <a:schemeClr val="lt1"/>
                </a:solidFill>
                <a:latin typeface="Calibri"/>
                <a:ea typeface="Calibri"/>
                <a:cs typeface="Calibri"/>
              </a:endParaRPr>
            </a:p>
          </p:txBody>
        </p:sp>
        <p:pic>
          <p:nvPicPr>
            <p:cNvPr id="116" name="Google Shape;116;p4" hidden="0"/>
            <p:cNvPicPr/>
            <p:nvPr isPhoto="0" userDrawn="0"/>
          </p:nvPicPr>
          <p:blipFill>
            <a:blip r:embed="rId2">
              <a:alphaModFix/>
            </a:blip>
            <a:stretch/>
          </p:blipFill>
          <p:spPr bwMode="auto">
            <a:xfrm>
              <a:off x="10179877" y="4721629"/>
              <a:ext cx="734866" cy="734866"/>
            </a:xfrm>
            <a:prstGeom prst="rect">
              <a:avLst/>
            </a:prstGeom>
            <a:noFill/>
            <a:ln w="9525" cap="flat" cmpd="sng">
              <a:solidFill>
                <a:schemeClr val="dk1"/>
              </a:solidFill>
              <a:prstDash val="solid"/>
              <a:round/>
              <a:headEnd type="none" w="sm" len="sm"/>
              <a:tailEnd type="none" w="sm" len="sm"/>
            </a:ln>
          </p:spPr>
        </p:pic>
      </p:grpSp>
      <p:sp>
        <p:nvSpPr>
          <p:cNvPr id="117" name="Google Shape;117;p4" hidden="0"/>
          <p:cNvSpPr txBox="1"/>
          <p:nvPr isPhoto="0" userDrawn="0"/>
        </p:nvSpPr>
        <p:spPr bwMode="auto">
          <a:xfrm>
            <a:off x="76200" y="41769"/>
            <a:ext cx="10693400" cy="553998"/>
          </a:xfrm>
          <a:prstGeom prst="rect">
            <a:avLst/>
          </a:prstGeom>
          <a:noFill/>
          <a:ln>
            <a:noFill/>
          </a:ln>
        </p:spPr>
        <p:txBody>
          <a:bodyPr spcFirstLastPara="1" wrap="square" lIns="91425" tIns="45700" rIns="91425" bIns="45700" anchor="t" anchorCtr="0">
            <a:spAutoFit/>
          </a:bodyPr>
          <a:lstStyle/>
          <a:p>
            <a:pPr marL="0" marR="0" lvl="0" indent="0" algn="l">
              <a:lnSpc>
                <a:spcPct val="100000"/>
              </a:lnSpc>
              <a:spcBef>
                <a:spcPts val="0"/>
              </a:spcBef>
              <a:spcAft>
                <a:spcPts val="0"/>
              </a:spcAft>
              <a:buClr>
                <a:srgbClr val="000000"/>
              </a:buClr>
              <a:buSzPts val="3000"/>
              <a:buFont typeface="Arial"/>
              <a:buNone/>
              <a:defRPr/>
            </a:pPr>
            <a:r>
              <a:rPr lang="en-US" sz="3000" b="1" i="0" u="none" strike="noStrike" cap="none">
                <a:solidFill>
                  <a:srgbClr val="EA1D2D"/>
                </a:solidFill>
                <a:latin typeface="Arial"/>
                <a:ea typeface="Arial"/>
                <a:cs typeface="Arial"/>
              </a:rPr>
              <a:t>Discussion and conclusions</a:t>
            </a:r>
            <a:endParaRPr sz="3000" b="1" i="0" u="none" strike="noStrike" cap="none">
              <a:solidFill>
                <a:srgbClr val="EA1D2D"/>
              </a:solidFill>
              <a:latin typeface="Arial"/>
              <a:ea typeface="Arial"/>
              <a:cs typeface="Arial"/>
            </a:endParaRPr>
          </a:p>
        </p:txBody>
      </p:sp>
      <p:pic>
        <p:nvPicPr>
          <p:cNvPr id="118" name="Google Shape;118;p4" hidden="0"/>
          <p:cNvPicPr/>
          <p:nvPr isPhoto="0" userDrawn="0"/>
        </p:nvPicPr>
        <p:blipFill>
          <a:blip r:embed="rId2">
            <a:alphaModFix/>
          </a:blip>
          <a:stretch/>
        </p:blipFill>
        <p:spPr bwMode="auto">
          <a:xfrm>
            <a:off x="-2369694" y="-7393644"/>
            <a:ext cx="1652630" cy="1652630"/>
          </a:xfrm>
          <a:prstGeom prst="rect">
            <a:avLst/>
          </a:prstGeom>
          <a:noFill/>
          <a:ln w="9525" cap="flat" cmpd="sng">
            <a:solidFill>
              <a:schemeClr val="dk1"/>
            </a:solidFill>
            <a:prstDash val="solid"/>
            <a:round/>
            <a:headEnd type="none" w="sm" len="sm"/>
            <a:tailEnd type="none" w="sm" len="sm"/>
          </a:ln>
        </p:spPr>
      </p:pic>
      <p:sp>
        <p:nvSpPr>
          <p:cNvPr id="2" name="TextBox 1" hidden="0"/>
          <p:cNvSpPr txBox="1"/>
          <p:nvPr isPhoto="0" userDrawn="0"/>
        </p:nvSpPr>
        <p:spPr bwMode="auto">
          <a:xfrm>
            <a:off x="4727466" y="5077022"/>
            <a:ext cx="1042684" cy="304835"/>
          </a:xfrm>
          <a:prstGeom prst="rect">
            <a:avLst/>
          </a:prstGeom>
          <a:noFill/>
        </p:spPr>
        <p:txBody>
          <a:bodyPr wrap="none" rtlCol="0">
            <a:spAutoFit/>
          </a:bodyPr>
          <a:lstStyle/>
          <a:p>
            <a:pPr>
              <a:defRPr/>
            </a:pPr>
            <a:r>
              <a:rPr lang="fr-FR">
                <a:solidFill>
                  <a:srgbClr val="025C6D"/>
                </a:solidFill>
              </a:rPr>
              <a:t>Azarian </a:t>
            </a:r>
            <a:r>
              <a:rPr>
                <a:solidFill>
                  <a:srgbClr val="025C6D"/>
                </a:solidFill>
              </a:rPr>
              <a:t>- 4</a:t>
            </a:r>
            <a:endParaRPr/>
          </a:p>
        </p:txBody>
      </p:sp>
      <p:sp>
        <p:nvSpPr>
          <p:cNvPr id="3" name="Google Shape;90;p1" hidden="0"/>
          <p:cNvSpPr txBox="1"/>
          <p:nvPr isPhoto="0" userDrawn="0"/>
        </p:nvSpPr>
        <p:spPr bwMode="auto">
          <a:xfrm>
            <a:off x="76198" y="780453"/>
            <a:ext cx="10704838" cy="4206235"/>
          </a:xfrm>
          <a:prstGeom prst="rect">
            <a:avLst/>
          </a:prstGeom>
          <a:noFill/>
          <a:ln>
            <a:noFill/>
          </a:ln>
        </p:spPr>
        <p:txBody>
          <a:bodyPr spcFirstLastPara="1" wrap="square" lIns="91425" tIns="45700" rIns="91425" bIns="45700" anchor="t" anchorCtr="0">
            <a:spAutoFit/>
          </a:bodyPr>
          <a:lstStyle/>
          <a:p>
            <a:pPr marL="283879" indent="-283879">
              <a:buFont typeface="Wingdings"/>
              <a:buChar char="Ø"/>
              <a:defRPr/>
            </a:pPr>
            <a:endParaRPr sz="1800" b="0" i="0" u="none" strike="noStrike" cap="none" spc="0">
              <a:solidFill>
                <a:srgbClr val="025C6D"/>
              </a:solidFill>
              <a:latin typeface="Arial"/>
              <a:ea typeface="Arial"/>
              <a:cs typeface="Arial"/>
            </a:endParaRPr>
          </a:p>
          <a:p>
            <a:pPr marL="283879" indent="-283879">
              <a:buFont typeface="Wingdings"/>
              <a:buChar char="Ø"/>
              <a:defRPr/>
            </a:pPr>
            <a:r>
              <a:rPr lang="fr-FR" sz="1800" b="0" i="0" u="none" strike="noStrike" cap="none" spc="0">
                <a:solidFill>
                  <a:srgbClr val="025C6D"/>
                </a:solidFill>
                <a:latin typeface="Arial"/>
                <a:ea typeface="Arial"/>
                <a:cs typeface="Arial"/>
              </a:rPr>
              <a:t>Global patterns of climate change are known but</a:t>
            </a:r>
            <a:r>
              <a:rPr lang="fr-FR" sz="1800" b="1" i="0" u="none" strike="noStrike" cap="none" spc="0">
                <a:solidFill>
                  <a:srgbClr val="025C6D"/>
                </a:solidFill>
                <a:latin typeface="Arial"/>
                <a:ea typeface="Arial"/>
                <a:cs typeface="Arial"/>
              </a:rPr>
              <a:t> better understanding of the impacts on pelagic ecosystems requires considering fine scale dynamics</a:t>
            </a:r>
            <a:r>
              <a:rPr lang="en-US" sz="1800" b="1" i="0" u="none" strike="noStrike" cap="none" spc="0">
                <a:solidFill>
                  <a:srgbClr val="025C6D"/>
                </a:solidFill>
                <a:latin typeface="Arial"/>
                <a:ea typeface="Arial"/>
                <a:cs typeface="Arial"/>
              </a:rPr>
              <a:t> </a:t>
            </a:r>
            <a:endParaRPr lang="en-US" sz="1800" b="1" i="0" u="none" strike="noStrike" cap="none" spc="0">
              <a:solidFill>
                <a:srgbClr val="025C6D"/>
              </a:solidFill>
              <a:latin typeface="Arial"/>
              <a:ea typeface="Arial"/>
              <a:cs typeface="Arial"/>
            </a:endParaRPr>
          </a:p>
          <a:p>
            <a:pPr marL="283879" indent="-283879">
              <a:buFont typeface="Wingdings"/>
              <a:buChar char="Ø"/>
              <a:defRPr/>
            </a:pPr>
            <a:endParaRPr lang="en-US" sz="1800" b="1" i="0" u="none" strike="noStrike" cap="none" spc="0">
              <a:solidFill>
                <a:srgbClr val="025C6D"/>
              </a:solidFill>
              <a:latin typeface="Arial"/>
              <a:ea typeface="Arial"/>
              <a:cs typeface="Arial"/>
            </a:endParaRPr>
          </a:p>
          <a:p>
            <a:pPr marL="283879" indent="-283879">
              <a:buFont typeface="Wingdings"/>
              <a:buChar char="Ø"/>
              <a:defRPr/>
            </a:pPr>
            <a:r>
              <a:rPr lang="en-US" sz="1800" b="0" i="0" u="none" strike="noStrike" cap="none" spc="0">
                <a:solidFill>
                  <a:srgbClr val="025C6D"/>
                </a:solidFill>
                <a:latin typeface="Arial"/>
                <a:ea typeface="Arial"/>
                <a:cs typeface="Arial"/>
              </a:rPr>
              <a:t> To do so :</a:t>
            </a:r>
            <a:endParaRPr lang="en-US" sz="1800" b="0" i="0" u="none" strike="noStrike" cap="none" spc="0">
              <a:solidFill>
                <a:srgbClr val="025C6D"/>
              </a:solidFill>
              <a:latin typeface="Arial"/>
              <a:ea typeface="Arial"/>
              <a:cs typeface="Arial"/>
            </a:endParaRPr>
          </a:p>
          <a:p>
            <a:pPr marL="683929" lvl="1" indent="-283879">
              <a:buFont typeface="Wingdings"/>
              <a:buChar char="v"/>
              <a:defRPr/>
            </a:pPr>
            <a:r>
              <a:rPr lang="en-US" sz="1800" b="0" i="0" u="none" strike="noStrike" cap="none" spc="0">
                <a:solidFill>
                  <a:srgbClr val="025C6D"/>
                </a:solidFill>
                <a:latin typeface="Arial"/>
                <a:ea typeface="Arial"/>
                <a:cs typeface="Arial"/>
              </a:rPr>
              <a:t>Improvement of climate models</a:t>
            </a:r>
            <a:r>
              <a:rPr lang="fr-FR" sz="1800" b="0" i="0" u="none" strike="noStrike" cap="none" spc="0">
                <a:solidFill>
                  <a:srgbClr val="025C6D"/>
                </a:solidFill>
                <a:latin typeface="Arial"/>
                <a:ea typeface="Arial"/>
                <a:cs typeface="Arial"/>
              </a:rPr>
              <a:t> representation of fine scale processes</a:t>
            </a:r>
            <a:endParaRPr lang="fr-FR" sz="1800" b="0" i="0" u="none" strike="noStrike" cap="none" spc="0">
              <a:solidFill>
                <a:srgbClr val="025C6D"/>
              </a:solidFill>
              <a:latin typeface="Arial"/>
              <a:ea typeface="Arial"/>
              <a:cs typeface="Arial"/>
            </a:endParaRPr>
          </a:p>
          <a:p>
            <a:pPr marL="683929" lvl="1" indent="-283879">
              <a:buFont typeface="Wingdings"/>
              <a:buChar char="v"/>
              <a:defRPr/>
            </a:pPr>
            <a:r>
              <a:rPr lang="en-US" sz="1800" b="0" i="0" u="none" strike="noStrike" cap="none" spc="0">
                <a:solidFill>
                  <a:srgbClr val="025C6D"/>
                </a:solidFill>
                <a:latin typeface="Arial"/>
                <a:ea typeface="Arial"/>
                <a:cs typeface="Arial"/>
              </a:rPr>
              <a:t>Focusing on </a:t>
            </a:r>
            <a:r>
              <a:rPr lang="en-US" sz="1800" b="1" i="0" u="none" strike="noStrike" cap="none" spc="0">
                <a:solidFill>
                  <a:srgbClr val="025C6D"/>
                </a:solidFill>
                <a:latin typeface="Arial"/>
                <a:ea typeface="Arial"/>
                <a:cs typeface="Arial"/>
              </a:rPr>
              <a:t>extreme events</a:t>
            </a:r>
            <a:r>
              <a:rPr lang="en-US" sz="1800" b="0" i="0" u="none" strike="noStrike" cap="none" spc="0">
                <a:solidFill>
                  <a:srgbClr val="025C6D"/>
                </a:solidFill>
                <a:latin typeface="Arial"/>
                <a:ea typeface="Arial"/>
                <a:cs typeface="Arial"/>
              </a:rPr>
              <a:t> (e.g. Southern Indian Ocean case study)</a:t>
            </a:r>
            <a:endParaRPr lang="en-US" sz="1800" b="0" i="0" u="none" strike="noStrike" cap="none" spc="0">
              <a:solidFill>
                <a:srgbClr val="025C6D"/>
              </a:solidFill>
              <a:latin typeface="Arial"/>
              <a:ea typeface="Arial"/>
              <a:cs typeface="Arial"/>
            </a:endParaRPr>
          </a:p>
          <a:p>
            <a:pPr marL="1083978" lvl="2" indent="-283878">
              <a:buFont typeface="Wingdings"/>
              <a:buChar char="v"/>
              <a:defRPr/>
            </a:pPr>
            <a:r>
              <a:rPr lang="fr-FR" sz="1800" b="1" i="0" u="none" strike="noStrike" cap="none" spc="0">
                <a:solidFill>
                  <a:srgbClr val="025C6D"/>
                </a:solidFill>
                <a:latin typeface="Arial"/>
                <a:ea typeface="Arial"/>
                <a:cs typeface="Arial"/>
              </a:rPr>
              <a:t>MHW </a:t>
            </a:r>
            <a:r>
              <a:rPr lang="fr-FR" sz="1800" b="0" i="0" u="none" strike="noStrike" cap="none" spc="0">
                <a:solidFill>
                  <a:srgbClr val="025C6D"/>
                </a:solidFill>
                <a:latin typeface="Arial"/>
                <a:ea typeface="Arial"/>
                <a:cs typeface="Arial"/>
              </a:rPr>
              <a:t>are local statistical indicators that can be related to ecologically significant physical features (Polar Front meander) and to larger-scale processes (warming)</a:t>
            </a:r>
            <a:endParaRPr lang="en-US" sz="1800" b="0" i="0" u="none" strike="noStrike" cap="none" spc="0">
              <a:solidFill>
                <a:srgbClr val="025C6D"/>
              </a:solidFill>
              <a:latin typeface="Arial"/>
              <a:ea typeface="Arial"/>
              <a:cs typeface="Arial"/>
            </a:endParaRPr>
          </a:p>
          <a:p>
            <a:pPr lvl="1">
              <a:defRPr/>
            </a:pPr>
            <a:endParaRPr lang="en-US" sz="1800" b="0" i="0" u="none" strike="noStrike" cap="none" spc="0">
              <a:solidFill>
                <a:srgbClr val="025C6D"/>
              </a:solidFill>
              <a:latin typeface="Arial"/>
              <a:ea typeface="Arial"/>
              <a:cs typeface="Arial"/>
            </a:endParaRPr>
          </a:p>
          <a:p>
            <a:pPr marL="283879" lvl="1" indent="-283879">
              <a:buFont typeface="Wingdings"/>
              <a:buChar char="Ø"/>
              <a:defRPr/>
            </a:pPr>
            <a:r>
              <a:rPr lang="en-US" sz="1800" b="0" i="0" u="none" strike="noStrike" cap="none" spc="0">
                <a:solidFill>
                  <a:srgbClr val="025C6D"/>
                </a:solidFill>
                <a:latin typeface="Arial"/>
                <a:ea typeface="Arial"/>
                <a:cs typeface="Arial"/>
              </a:rPr>
              <a:t>Linking science and society :</a:t>
            </a:r>
            <a:endParaRPr lang="en-US" sz="1800" b="0" i="0" u="none" strike="noStrike" cap="none" spc="0">
              <a:solidFill>
                <a:srgbClr val="025C6D"/>
              </a:solidFill>
              <a:latin typeface="Arial"/>
              <a:ea typeface="Arial"/>
              <a:cs typeface="Arial"/>
            </a:endParaRPr>
          </a:p>
          <a:p>
            <a:pPr marL="683929" lvl="2" indent="-283879">
              <a:buFont typeface="Wingdings"/>
              <a:buChar char="v"/>
              <a:defRPr/>
            </a:pPr>
            <a:r>
              <a:rPr lang="en-US" sz="1800" b="0" i="0" u="none" strike="noStrike" cap="none" spc="0">
                <a:solidFill>
                  <a:srgbClr val="025C6D"/>
                </a:solidFill>
                <a:latin typeface="Arial"/>
                <a:ea typeface="Arial"/>
                <a:cs typeface="Arial"/>
              </a:rPr>
              <a:t>Evaluate climate change </a:t>
            </a:r>
            <a:r>
              <a:rPr lang="en-US" sz="1800" b="1" i="0" u="none" strike="noStrike" cap="none" spc="0">
                <a:solidFill>
                  <a:srgbClr val="025C6D"/>
                </a:solidFill>
                <a:latin typeface="Arial"/>
                <a:ea typeface="Arial"/>
                <a:cs typeface="Arial"/>
              </a:rPr>
              <a:t>risk </a:t>
            </a:r>
            <a:r>
              <a:rPr lang="en-US" sz="1800" b="0" i="0" u="none" strike="noStrike" cap="none" spc="0">
                <a:solidFill>
                  <a:srgbClr val="025C6D"/>
                </a:solidFill>
                <a:latin typeface="Arial"/>
                <a:ea typeface="Arial"/>
                <a:cs typeface="Arial"/>
              </a:rPr>
              <a:t>for ecosystems at scales relevant for conservation</a:t>
            </a:r>
            <a:endParaRPr lang="en-US" sz="1800" b="0" i="0" u="none" strike="noStrike" cap="none" spc="0">
              <a:solidFill>
                <a:srgbClr val="025C6D"/>
              </a:solidFill>
              <a:latin typeface="Arial"/>
              <a:ea typeface="Arial"/>
              <a:cs typeface="Arial"/>
            </a:endParaRPr>
          </a:p>
          <a:p>
            <a:pPr marL="683929" lvl="2" indent="-283879">
              <a:buFont typeface="Wingdings"/>
              <a:buChar char="v"/>
              <a:defRPr/>
            </a:pPr>
            <a:r>
              <a:rPr lang="en-US" sz="1800" b="0" i="0" u="none" strike="noStrike" cap="none" spc="0">
                <a:solidFill>
                  <a:srgbClr val="025C6D"/>
                </a:solidFill>
                <a:latin typeface="Arial"/>
                <a:ea typeface="Arial"/>
                <a:cs typeface="Arial"/>
              </a:rPr>
              <a:t>Develop </a:t>
            </a:r>
            <a:r>
              <a:rPr lang="en-US" sz="1800" b="1" i="0" u="none" strike="noStrike" cap="none" spc="0">
                <a:solidFill>
                  <a:srgbClr val="025C6D"/>
                </a:solidFill>
                <a:latin typeface="Arial"/>
                <a:ea typeface="Arial"/>
                <a:cs typeface="Arial"/>
              </a:rPr>
              <a:t>indicators </a:t>
            </a:r>
            <a:r>
              <a:rPr lang="en-US" sz="1800" b="0" i="0" u="none" strike="noStrike" cap="none" spc="0">
                <a:solidFill>
                  <a:srgbClr val="025C6D"/>
                </a:solidFill>
                <a:latin typeface="Arial"/>
                <a:ea typeface="Arial"/>
                <a:cs typeface="Arial"/>
              </a:rPr>
              <a:t>to provide </a:t>
            </a:r>
            <a:r>
              <a:rPr lang="en-US" sz="1800" b="1" i="0" u="none" strike="noStrike" cap="none" spc="0">
                <a:solidFill>
                  <a:srgbClr val="025C6D"/>
                </a:solidFill>
                <a:latin typeface="Arial"/>
                <a:ea typeface="Arial"/>
                <a:cs typeface="Arial"/>
              </a:rPr>
              <a:t>levers of actions</a:t>
            </a:r>
            <a:r>
              <a:rPr lang="en-US" sz="1800" b="0" i="0" u="none" strike="noStrike" cap="none" spc="0">
                <a:solidFill>
                  <a:srgbClr val="025C6D"/>
                </a:solidFill>
                <a:latin typeface="Arial"/>
                <a:ea typeface="Arial"/>
                <a:cs typeface="Arial"/>
              </a:rPr>
              <a:t> for policy-makers to consider climate change in conservation and management</a:t>
            </a:r>
            <a:endParaRPr lang="en-US" sz="1800" b="0" i="0" u="none" strike="noStrike" cap="none" spc="0">
              <a:solidFill>
                <a:srgbClr val="025C6D"/>
              </a:solidFill>
              <a:latin typeface="Arial"/>
              <a:ea typeface="Arial"/>
              <a:cs typeface="Arial"/>
            </a:endParaRPr>
          </a:p>
          <a:p>
            <a:pPr marL="283879" lvl="1" indent="-283879">
              <a:buFont typeface="Wingdings"/>
              <a:buChar char="v"/>
              <a:defRPr/>
            </a:pPr>
            <a:endParaRPr lang="en-US" sz="1800" b="0" i="0" u="none" strike="noStrike" cap="none" spc="0">
              <a:solidFill>
                <a:srgbClr val="025C6D"/>
              </a:solidFill>
              <a:latin typeface="Arial"/>
              <a:ea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ONLYOFFICE/7.1.1.57</Application>
  <DocSecurity>0</DocSecurity>
  <PresentationFormat>Custom</PresentationFormat>
  <Paragraphs>0</Paragraphs>
  <Slides>4</Slides>
  <Notes>4</Notes>
  <HiddenSlides>0</HiddenSlides>
  <MMClips>2</MMClips>
  <ScaleCrop>0</ScaleCrop>
  <HeadingPairs>
    <vt:vector size="4" baseType="variant">
      <vt:variant>
        <vt:lpstr>Theme</vt:lpstr>
      </vt:variant>
      <vt:variant>
        <vt:i4>1</vt:i4>
      </vt:variant>
      <vt:variant>
        <vt:lpstr>Slide Titles</vt:lpstr>
      </vt:variant>
      <vt:variant>
        <vt:i4>4</vt:i4>
      </vt:variant>
    </vt:vector>
  </HeadingPairs>
  <TitlesOfParts>
    <vt:vector size="5" baseType="lpstr">
      <vt:lpstr>Theme 1</vt:lpstr>
      <vt:lpstr>Slide 1</vt:lpstr>
      <vt:lpstr>Slide 2</vt:lpstr>
      <vt:lpstr>Slide 3</vt:lpstr>
      <vt:lpstr>Slide 4</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Tosca Ballerini</dc:creator>
  <cp:keywords/>
  <dc:description/>
  <dc:identifier/>
  <dc:language/>
  <cp:lastModifiedBy/>
  <cp:revision>6</cp:revision>
  <dcterms:created xsi:type="dcterms:W3CDTF">2022-03-02T08:39:10Z</dcterms:created>
  <dcterms:modified xsi:type="dcterms:W3CDTF">2022-08-30T18:39:34Z</dcterms:modified>
  <cp:category/>
  <cp:contentStatus/>
  <cp:version/>
</cp:coreProperties>
</file>