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
  </p:notesMasterIdLst>
  <p:sldIdLst>
    <p:sldId id="263" r:id="rId2"/>
    <p:sldId id="257" r:id="rId3"/>
    <p:sldId id="262" r:id="rId4"/>
    <p:sldId id="259" r:id="rId5"/>
  </p:sldIdLst>
  <p:sldSz cx="10922000" cy="5461000"/>
  <p:notesSz cx="6858000" cy="9144000"/>
  <p:embeddedFontLst>
    <p:embeddedFont>
      <p:font typeface="Arial Black" panose="020B0604020202020204" pitchFamily="34" charset="0"/>
      <p:regular r:id="rId7"/>
      <p:bold r:id="rId8"/>
    </p:embeddedFont>
    <p:embeddedFont>
      <p:font typeface="Calibri" panose="020F0502020204030204" pitchFamily="3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720" userDrawn="1">
          <p15:clr>
            <a:srgbClr val="A4A3A4"/>
          </p15:clr>
        </p15:guide>
        <p15:guide id="2" pos="3440"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 roundtripDataSignature="AMtx7mhxrZMzR2OP793kDwPvle/XKwySz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93AF"/>
    <a:srgbClr val="185C6D"/>
    <a:srgbClr val="A0DBEA"/>
    <a:srgbClr val="D1E4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13"/>
    <p:restoredTop sz="94674"/>
  </p:normalViewPr>
  <p:slideViewPr>
    <p:cSldViewPr snapToGrid="0" showGuides="1">
      <p:cViewPr varScale="1">
        <p:scale>
          <a:sx n="145" d="100"/>
          <a:sy n="145" d="100"/>
        </p:scale>
        <p:origin x="208" y="360"/>
      </p:cViewPr>
      <p:guideLst>
        <p:guide orient="horz" pos="1720"/>
        <p:guide pos="34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customschemas.google.com/relationships/presentationmetadata" Target="metadata"/><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a:spLocks noGrp="1" noRot="1" noChangeAspect="1"/>
          </p:cNvSpPr>
          <p:nvPr>
            <p:ph type="sldImg" idx="2"/>
          </p:nvPr>
        </p:nvSpPr>
        <p:spPr>
          <a:xfrm>
            <a:off x="-5621338" y="93663"/>
            <a:ext cx="18100676" cy="9050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9527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2:notes"/>
          <p:cNvSpPr>
            <a:spLocks noGrp="1" noRot="1" noChangeAspect="1"/>
          </p:cNvSpPr>
          <p:nvPr>
            <p:ph type="sldImg" idx="2"/>
          </p:nvPr>
        </p:nvSpPr>
        <p:spPr>
          <a:xfrm>
            <a:off x="0" y="685800"/>
            <a:ext cx="6858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3" name="Google Shape;103;p3:notes"/>
          <p:cNvSpPr>
            <a:spLocks noGrp="1" noRot="1" noChangeAspect="1"/>
          </p:cNvSpPr>
          <p:nvPr>
            <p:ph type="sldImg" idx="2"/>
          </p:nvPr>
        </p:nvSpPr>
        <p:spPr>
          <a:xfrm>
            <a:off x="0" y="685800"/>
            <a:ext cx="6858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11997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2" name="Google Shape;112;p4:notes"/>
          <p:cNvSpPr>
            <a:spLocks noGrp="1" noRot="1" noChangeAspect="1"/>
          </p:cNvSpPr>
          <p:nvPr>
            <p:ph type="sldImg" idx="2"/>
          </p:nvPr>
        </p:nvSpPr>
        <p:spPr>
          <a:xfrm>
            <a:off x="0" y="685800"/>
            <a:ext cx="6858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7"/>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7"/>
          <p:cNvSpPr txBox="1">
            <a:spLocks noGrp="1"/>
          </p:cNvSpPr>
          <p:nvPr>
            <p:ph type="body" idx="1"/>
          </p:nvPr>
        </p:nvSpPr>
        <p:spPr>
          <a:xfrm>
            <a:off x="750888" y="1453739"/>
            <a:ext cx="9420225" cy="346495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14" name="Google Shape;14;p7"/>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7"/>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7"/>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6"/>
          <p:cNvSpPr txBox="1">
            <a:spLocks noGrp="1"/>
          </p:cNvSpPr>
          <p:nvPr>
            <p:ph type="body" idx="1"/>
          </p:nvPr>
        </p:nvSpPr>
        <p:spPr>
          <a:xfrm rot="5400000">
            <a:off x="3728524" y="-1523896"/>
            <a:ext cx="3464954" cy="94202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71" name="Google Shape;71;p16"/>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6"/>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6"/>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rot="5400000">
            <a:off x="6679611" y="1427193"/>
            <a:ext cx="4627945" cy="23550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7"/>
          <p:cNvSpPr txBox="1">
            <a:spLocks noGrp="1"/>
          </p:cNvSpPr>
          <p:nvPr>
            <p:ph type="body" idx="1"/>
          </p:nvPr>
        </p:nvSpPr>
        <p:spPr>
          <a:xfrm rot="5400000">
            <a:off x="1901237" y="-859602"/>
            <a:ext cx="4627945" cy="69286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77" name="Google Shape;77;p17"/>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7"/>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7"/>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8"/>
          <p:cNvSpPr txBox="1">
            <a:spLocks noGrp="1"/>
          </p:cNvSpPr>
          <p:nvPr>
            <p:ph type="ctrTitle"/>
          </p:nvPr>
        </p:nvSpPr>
        <p:spPr>
          <a:xfrm>
            <a:off x="1365250" y="893734"/>
            <a:ext cx="8191500" cy="190123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778"/>
              <a:buFont typeface="Calibri"/>
              <a:buNone/>
              <a:defRPr sz="477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8"/>
          <p:cNvSpPr txBox="1">
            <a:spLocks noGrp="1"/>
          </p:cNvSpPr>
          <p:nvPr>
            <p:ph type="subTitle" idx="1"/>
          </p:nvPr>
        </p:nvSpPr>
        <p:spPr>
          <a:xfrm>
            <a:off x="1365250" y="2868290"/>
            <a:ext cx="8191500" cy="131847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96"/>
              </a:spcBef>
              <a:spcAft>
                <a:spcPts val="0"/>
              </a:spcAft>
              <a:buClr>
                <a:schemeClr val="dk1"/>
              </a:buClr>
              <a:buSzPts val="1911"/>
              <a:buNone/>
              <a:defRPr sz="1911"/>
            </a:lvl1pPr>
            <a:lvl2pPr lvl="1" algn="ctr">
              <a:lnSpc>
                <a:spcPct val="90000"/>
              </a:lnSpc>
              <a:spcBef>
                <a:spcPts val="398"/>
              </a:spcBef>
              <a:spcAft>
                <a:spcPts val="0"/>
              </a:spcAft>
              <a:buClr>
                <a:schemeClr val="dk1"/>
              </a:buClr>
              <a:buSzPts val="1593"/>
              <a:buNone/>
              <a:defRPr sz="1593"/>
            </a:lvl2pPr>
            <a:lvl3pPr lvl="2" algn="ctr">
              <a:lnSpc>
                <a:spcPct val="90000"/>
              </a:lnSpc>
              <a:spcBef>
                <a:spcPts val="398"/>
              </a:spcBef>
              <a:spcAft>
                <a:spcPts val="0"/>
              </a:spcAft>
              <a:buClr>
                <a:schemeClr val="dk1"/>
              </a:buClr>
              <a:buSzPts val="1433"/>
              <a:buNone/>
              <a:defRPr sz="1433"/>
            </a:lvl3pPr>
            <a:lvl4pPr lvl="3" algn="ctr">
              <a:lnSpc>
                <a:spcPct val="90000"/>
              </a:lnSpc>
              <a:spcBef>
                <a:spcPts val="398"/>
              </a:spcBef>
              <a:spcAft>
                <a:spcPts val="0"/>
              </a:spcAft>
              <a:buClr>
                <a:schemeClr val="dk1"/>
              </a:buClr>
              <a:buSzPts val="1274"/>
              <a:buNone/>
              <a:defRPr sz="1274"/>
            </a:lvl4pPr>
            <a:lvl5pPr lvl="4" algn="ctr">
              <a:lnSpc>
                <a:spcPct val="90000"/>
              </a:lnSpc>
              <a:spcBef>
                <a:spcPts val="398"/>
              </a:spcBef>
              <a:spcAft>
                <a:spcPts val="0"/>
              </a:spcAft>
              <a:buClr>
                <a:schemeClr val="dk1"/>
              </a:buClr>
              <a:buSzPts val="1274"/>
              <a:buNone/>
              <a:defRPr sz="1274"/>
            </a:lvl5pPr>
            <a:lvl6pPr lvl="5" algn="ctr">
              <a:lnSpc>
                <a:spcPct val="90000"/>
              </a:lnSpc>
              <a:spcBef>
                <a:spcPts val="398"/>
              </a:spcBef>
              <a:spcAft>
                <a:spcPts val="0"/>
              </a:spcAft>
              <a:buClr>
                <a:schemeClr val="dk1"/>
              </a:buClr>
              <a:buSzPts val="1274"/>
              <a:buNone/>
              <a:defRPr sz="1274"/>
            </a:lvl6pPr>
            <a:lvl7pPr lvl="6" algn="ctr">
              <a:lnSpc>
                <a:spcPct val="90000"/>
              </a:lnSpc>
              <a:spcBef>
                <a:spcPts val="398"/>
              </a:spcBef>
              <a:spcAft>
                <a:spcPts val="0"/>
              </a:spcAft>
              <a:buClr>
                <a:schemeClr val="dk1"/>
              </a:buClr>
              <a:buSzPts val="1274"/>
              <a:buNone/>
              <a:defRPr sz="1274"/>
            </a:lvl7pPr>
            <a:lvl8pPr lvl="7" algn="ctr">
              <a:lnSpc>
                <a:spcPct val="90000"/>
              </a:lnSpc>
              <a:spcBef>
                <a:spcPts val="398"/>
              </a:spcBef>
              <a:spcAft>
                <a:spcPts val="0"/>
              </a:spcAft>
              <a:buClr>
                <a:schemeClr val="dk1"/>
              </a:buClr>
              <a:buSzPts val="1274"/>
              <a:buNone/>
              <a:defRPr sz="1274"/>
            </a:lvl8pPr>
            <a:lvl9pPr lvl="8" algn="ctr">
              <a:lnSpc>
                <a:spcPct val="90000"/>
              </a:lnSpc>
              <a:spcBef>
                <a:spcPts val="398"/>
              </a:spcBef>
              <a:spcAft>
                <a:spcPts val="0"/>
              </a:spcAft>
              <a:buClr>
                <a:schemeClr val="dk1"/>
              </a:buClr>
              <a:buSzPts val="1274"/>
              <a:buNone/>
              <a:defRPr sz="1274"/>
            </a:lvl9pPr>
          </a:lstStyle>
          <a:p>
            <a:endParaRPr/>
          </a:p>
        </p:txBody>
      </p:sp>
      <p:sp>
        <p:nvSpPr>
          <p:cNvPr id="20" name="Google Shape;20;p8"/>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8"/>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8"/>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9"/>
          <p:cNvSpPr txBox="1">
            <a:spLocks noGrp="1"/>
          </p:cNvSpPr>
          <p:nvPr>
            <p:ph type="title"/>
          </p:nvPr>
        </p:nvSpPr>
        <p:spPr>
          <a:xfrm>
            <a:off x="745199" y="1361458"/>
            <a:ext cx="9420225" cy="227162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778"/>
              <a:buFont typeface="Calibri"/>
              <a:buNone/>
              <a:defRPr sz="477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9"/>
          <p:cNvSpPr txBox="1">
            <a:spLocks noGrp="1"/>
          </p:cNvSpPr>
          <p:nvPr>
            <p:ph type="body" idx="1"/>
          </p:nvPr>
        </p:nvSpPr>
        <p:spPr>
          <a:xfrm>
            <a:off x="745199" y="3654573"/>
            <a:ext cx="9420225" cy="119459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96"/>
              </a:spcBef>
              <a:spcAft>
                <a:spcPts val="0"/>
              </a:spcAft>
              <a:buClr>
                <a:srgbClr val="888888"/>
              </a:buClr>
              <a:buSzPts val="1911"/>
              <a:buNone/>
              <a:defRPr sz="1911">
                <a:solidFill>
                  <a:srgbClr val="888888"/>
                </a:solidFill>
              </a:defRPr>
            </a:lvl1pPr>
            <a:lvl2pPr marL="914400" lvl="1" indent="-228600" algn="l">
              <a:lnSpc>
                <a:spcPct val="90000"/>
              </a:lnSpc>
              <a:spcBef>
                <a:spcPts val="398"/>
              </a:spcBef>
              <a:spcAft>
                <a:spcPts val="0"/>
              </a:spcAft>
              <a:buClr>
                <a:srgbClr val="888888"/>
              </a:buClr>
              <a:buSzPts val="1593"/>
              <a:buNone/>
              <a:defRPr sz="1593">
                <a:solidFill>
                  <a:srgbClr val="888888"/>
                </a:solidFill>
              </a:defRPr>
            </a:lvl2pPr>
            <a:lvl3pPr marL="1371600" lvl="2" indent="-228600" algn="l">
              <a:lnSpc>
                <a:spcPct val="90000"/>
              </a:lnSpc>
              <a:spcBef>
                <a:spcPts val="398"/>
              </a:spcBef>
              <a:spcAft>
                <a:spcPts val="0"/>
              </a:spcAft>
              <a:buClr>
                <a:srgbClr val="888888"/>
              </a:buClr>
              <a:buSzPts val="1433"/>
              <a:buNone/>
              <a:defRPr sz="1433">
                <a:solidFill>
                  <a:srgbClr val="888888"/>
                </a:solidFill>
              </a:defRPr>
            </a:lvl3pPr>
            <a:lvl4pPr marL="1828800" lvl="3" indent="-228600" algn="l">
              <a:lnSpc>
                <a:spcPct val="90000"/>
              </a:lnSpc>
              <a:spcBef>
                <a:spcPts val="398"/>
              </a:spcBef>
              <a:spcAft>
                <a:spcPts val="0"/>
              </a:spcAft>
              <a:buClr>
                <a:srgbClr val="888888"/>
              </a:buClr>
              <a:buSzPts val="1274"/>
              <a:buNone/>
              <a:defRPr sz="1274">
                <a:solidFill>
                  <a:srgbClr val="888888"/>
                </a:solidFill>
              </a:defRPr>
            </a:lvl4pPr>
            <a:lvl5pPr marL="2286000" lvl="4" indent="-228600" algn="l">
              <a:lnSpc>
                <a:spcPct val="90000"/>
              </a:lnSpc>
              <a:spcBef>
                <a:spcPts val="398"/>
              </a:spcBef>
              <a:spcAft>
                <a:spcPts val="0"/>
              </a:spcAft>
              <a:buClr>
                <a:srgbClr val="888888"/>
              </a:buClr>
              <a:buSzPts val="1274"/>
              <a:buNone/>
              <a:defRPr sz="1274">
                <a:solidFill>
                  <a:srgbClr val="888888"/>
                </a:solidFill>
              </a:defRPr>
            </a:lvl5pPr>
            <a:lvl6pPr marL="2743200" lvl="5" indent="-228600" algn="l">
              <a:lnSpc>
                <a:spcPct val="90000"/>
              </a:lnSpc>
              <a:spcBef>
                <a:spcPts val="398"/>
              </a:spcBef>
              <a:spcAft>
                <a:spcPts val="0"/>
              </a:spcAft>
              <a:buClr>
                <a:srgbClr val="888888"/>
              </a:buClr>
              <a:buSzPts val="1274"/>
              <a:buNone/>
              <a:defRPr sz="1274">
                <a:solidFill>
                  <a:srgbClr val="888888"/>
                </a:solidFill>
              </a:defRPr>
            </a:lvl6pPr>
            <a:lvl7pPr marL="3200400" lvl="6" indent="-228600" algn="l">
              <a:lnSpc>
                <a:spcPct val="90000"/>
              </a:lnSpc>
              <a:spcBef>
                <a:spcPts val="398"/>
              </a:spcBef>
              <a:spcAft>
                <a:spcPts val="0"/>
              </a:spcAft>
              <a:buClr>
                <a:srgbClr val="888888"/>
              </a:buClr>
              <a:buSzPts val="1274"/>
              <a:buNone/>
              <a:defRPr sz="1274">
                <a:solidFill>
                  <a:srgbClr val="888888"/>
                </a:solidFill>
              </a:defRPr>
            </a:lvl7pPr>
            <a:lvl8pPr marL="3657600" lvl="7" indent="-228600" algn="l">
              <a:lnSpc>
                <a:spcPct val="90000"/>
              </a:lnSpc>
              <a:spcBef>
                <a:spcPts val="398"/>
              </a:spcBef>
              <a:spcAft>
                <a:spcPts val="0"/>
              </a:spcAft>
              <a:buClr>
                <a:srgbClr val="888888"/>
              </a:buClr>
              <a:buSzPts val="1274"/>
              <a:buNone/>
              <a:defRPr sz="1274">
                <a:solidFill>
                  <a:srgbClr val="888888"/>
                </a:solidFill>
              </a:defRPr>
            </a:lvl8pPr>
            <a:lvl9pPr marL="4114800" lvl="8" indent="-228600" algn="l">
              <a:lnSpc>
                <a:spcPct val="90000"/>
              </a:lnSpc>
              <a:spcBef>
                <a:spcPts val="398"/>
              </a:spcBef>
              <a:spcAft>
                <a:spcPts val="0"/>
              </a:spcAft>
              <a:buClr>
                <a:srgbClr val="888888"/>
              </a:buClr>
              <a:buSzPts val="1274"/>
              <a:buNone/>
              <a:defRPr sz="1274">
                <a:solidFill>
                  <a:srgbClr val="888888"/>
                </a:solidFill>
              </a:defRPr>
            </a:lvl9pPr>
          </a:lstStyle>
          <a:p>
            <a:endParaRPr/>
          </a:p>
        </p:txBody>
      </p:sp>
      <p:sp>
        <p:nvSpPr>
          <p:cNvPr id="26" name="Google Shape;26;p9"/>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9"/>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9"/>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0"/>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0"/>
          <p:cNvSpPr txBox="1">
            <a:spLocks noGrp="1"/>
          </p:cNvSpPr>
          <p:nvPr>
            <p:ph type="body" idx="1"/>
          </p:nvPr>
        </p:nvSpPr>
        <p:spPr>
          <a:xfrm>
            <a:off x="750888" y="1453739"/>
            <a:ext cx="4641850" cy="346495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32" name="Google Shape;32;p10"/>
          <p:cNvSpPr txBox="1">
            <a:spLocks noGrp="1"/>
          </p:cNvSpPr>
          <p:nvPr>
            <p:ph type="body" idx="2"/>
          </p:nvPr>
        </p:nvSpPr>
        <p:spPr>
          <a:xfrm>
            <a:off x="5529263" y="1453739"/>
            <a:ext cx="4641850" cy="346495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33" name="Google Shape;33;p10"/>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0"/>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0"/>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1"/>
          <p:cNvSpPr txBox="1">
            <a:spLocks noGrp="1"/>
          </p:cNvSpPr>
          <p:nvPr>
            <p:ph type="title"/>
          </p:nvPr>
        </p:nvSpPr>
        <p:spPr>
          <a:xfrm>
            <a:off x="752310"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1"/>
          <p:cNvSpPr txBox="1">
            <a:spLocks noGrp="1"/>
          </p:cNvSpPr>
          <p:nvPr>
            <p:ph type="body" idx="1"/>
          </p:nvPr>
        </p:nvSpPr>
        <p:spPr>
          <a:xfrm>
            <a:off x="752310" y="1338704"/>
            <a:ext cx="4620518" cy="6560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96"/>
              </a:spcBef>
              <a:spcAft>
                <a:spcPts val="0"/>
              </a:spcAft>
              <a:buClr>
                <a:schemeClr val="dk1"/>
              </a:buClr>
              <a:buSzPts val="1911"/>
              <a:buNone/>
              <a:defRPr sz="1911" b="1"/>
            </a:lvl1pPr>
            <a:lvl2pPr marL="914400" lvl="1" indent="-228600" algn="l">
              <a:lnSpc>
                <a:spcPct val="90000"/>
              </a:lnSpc>
              <a:spcBef>
                <a:spcPts val="398"/>
              </a:spcBef>
              <a:spcAft>
                <a:spcPts val="0"/>
              </a:spcAft>
              <a:buClr>
                <a:schemeClr val="dk1"/>
              </a:buClr>
              <a:buSzPts val="1593"/>
              <a:buNone/>
              <a:defRPr sz="1593" b="1"/>
            </a:lvl2pPr>
            <a:lvl3pPr marL="1371600" lvl="2" indent="-228600" algn="l">
              <a:lnSpc>
                <a:spcPct val="90000"/>
              </a:lnSpc>
              <a:spcBef>
                <a:spcPts val="398"/>
              </a:spcBef>
              <a:spcAft>
                <a:spcPts val="0"/>
              </a:spcAft>
              <a:buClr>
                <a:schemeClr val="dk1"/>
              </a:buClr>
              <a:buSzPts val="1433"/>
              <a:buNone/>
              <a:defRPr sz="1433" b="1"/>
            </a:lvl3pPr>
            <a:lvl4pPr marL="1828800" lvl="3" indent="-228600" algn="l">
              <a:lnSpc>
                <a:spcPct val="90000"/>
              </a:lnSpc>
              <a:spcBef>
                <a:spcPts val="398"/>
              </a:spcBef>
              <a:spcAft>
                <a:spcPts val="0"/>
              </a:spcAft>
              <a:buClr>
                <a:schemeClr val="dk1"/>
              </a:buClr>
              <a:buSzPts val="1274"/>
              <a:buNone/>
              <a:defRPr sz="1274" b="1"/>
            </a:lvl4pPr>
            <a:lvl5pPr marL="2286000" lvl="4" indent="-228600" algn="l">
              <a:lnSpc>
                <a:spcPct val="90000"/>
              </a:lnSpc>
              <a:spcBef>
                <a:spcPts val="398"/>
              </a:spcBef>
              <a:spcAft>
                <a:spcPts val="0"/>
              </a:spcAft>
              <a:buClr>
                <a:schemeClr val="dk1"/>
              </a:buClr>
              <a:buSzPts val="1274"/>
              <a:buNone/>
              <a:defRPr sz="1274" b="1"/>
            </a:lvl5pPr>
            <a:lvl6pPr marL="2743200" lvl="5" indent="-228600" algn="l">
              <a:lnSpc>
                <a:spcPct val="90000"/>
              </a:lnSpc>
              <a:spcBef>
                <a:spcPts val="398"/>
              </a:spcBef>
              <a:spcAft>
                <a:spcPts val="0"/>
              </a:spcAft>
              <a:buClr>
                <a:schemeClr val="dk1"/>
              </a:buClr>
              <a:buSzPts val="1274"/>
              <a:buNone/>
              <a:defRPr sz="1274" b="1"/>
            </a:lvl6pPr>
            <a:lvl7pPr marL="3200400" lvl="6" indent="-228600" algn="l">
              <a:lnSpc>
                <a:spcPct val="90000"/>
              </a:lnSpc>
              <a:spcBef>
                <a:spcPts val="398"/>
              </a:spcBef>
              <a:spcAft>
                <a:spcPts val="0"/>
              </a:spcAft>
              <a:buClr>
                <a:schemeClr val="dk1"/>
              </a:buClr>
              <a:buSzPts val="1274"/>
              <a:buNone/>
              <a:defRPr sz="1274" b="1"/>
            </a:lvl7pPr>
            <a:lvl8pPr marL="3657600" lvl="7" indent="-228600" algn="l">
              <a:lnSpc>
                <a:spcPct val="90000"/>
              </a:lnSpc>
              <a:spcBef>
                <a:spcPts val="398"/>
              </a:spcBef>
              <a:spcAft>
                <a:spcPts val="0"/>
              </a:spcAft>
              <a:buClr>
                <a:schemeClr val="dk1"/>
              </a:buClr>
              <a:buSzPts val="1274"/>
              <a:buNone/>
              <a:defRPr sz="1274" b="1"/>
            </a:lvl8pPr>
            <a:lvl9pPr marL="4114800" lvl="8" indent="-228600" algn="l">
              <a:lnSpc>
                <a:spcPct val="90000"/>
              </a:lnSpc>
              <a:spcBef>
                <a:spcPts val="398"/>
              </a:spcBef>
              <a:spcAft>
                <a:spcPts val="0"/>
              </a:spcAft>
              <a:buClr>
                <a:schemeClr val="dk1"/>
              </a:buClr>
              <a:buSzPts val="1274"/>
              <a:buNone/>
              <a:defRPr sz="1274" b="1"/>
            </a:lvl9pPr>
          </a:lstStyle>
          <a:p>
            <a:endParaRPr/>
          </a:p>
        </p:txBody>
      </p:sp>
      <p:sp>
        <p:nvSpPr>
          <p:cNvPr id="39" name="Google Shape;39;p11"/>
          <p:cNvSpPr txBox="1">
            <a:spLocks noGrp="1"/>
          </p:cNvSpPr>
          <p:nvPr>
            <p:ph type="body" idx="2"/>
          </p:nvPr>
        </p:nvSpPr>
        <p:spPr>
          <a:xfrm>
            <a:off x="752310" y="1994782"/>
            <a:ext cx="4620518" cy="293402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40" name="Google Shape;40;p11"/>
          <p:cNvSpPr txBox="1">
            <a:spLocks noGrp="1"/>
          </p:cNvSpPr>
          <p:nvPr>
            <p:ph type="body" idx="3"/>
          </p:nvPr>
        </p:nvSpPr>
        <p:spPr>
          <a:xfrm>
            <a:off x="5529262" y="1338704"/>
            <a:ext cx="4643273" cy="6560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96"/>
              </a:spcBef>
              <a:spcAft>
                <a:spcPts val="0"/>
              </a:spcAft>
              <a:buClr>
                <a:schemeClr val="dk1"/>
              </a:buClr>
              <a:buSzPts val="1911"/>
              <a:buNone/>
              <a:defRPr sz="1911" b="1"/>
            </a:lvl1pPr>
            <a:lvl2pPr marL="914400" lvl="1" indent="-228600" algn="l">
              <a:lnSpc>
                <a:spcPct val="90000"/>
              </a:lnSpc>
              <a:spcBef>
                <a:spcPts val="398"/>
              </a:spcBef>
              <a:spcAft>
                <a:spcPts val="0"/>
              </a:spcAft>
              <a:buClr>
                <a:schemeClr val="dk1"/>
              </a:buClr>
              <a:buSzPts val="1593"/>
              <a:buNone/>
              <a:defRPr sz="1593" b="1"/>
            </a:lvl2pPr>
            <a:lvl3pPr marL="1371600" lvl="2" indent="-228600" algn="l">
              <a:lnSpc>
                <a:spcPct val="90000"/>
              </a:lnSpc>
              <a:spcBef>
                <a:spcPts val="398"/>
              </a:spcBef>
              <a:spcAft>
                <a:spcPts val="0"/>
              </a:spcAft>
              <a:buClr>
                <a:schemeClr val="dk1"/>
              </a:buClr>
              <a:buSzPts val="1433"/>
              <a:buNone/>
              <a:defRPr sz="1433" b="1"/>
            </a:lvl3pPr>
            <a:lvl4pPr marL="1828800" lvl="3" indent="-228600" algn="l">
              <a:lnSpc>
                <a:spcPct val="90000"/>
              </a:lnSpc>
              <a:spcBef>
                <a:spcPts val="398"/>
              </a:spcBef>
              <a:spcAft>
                <a:spcPts val="0"/>
              </a:spcAft>
              <a:buClr>
                <a:schemeClr val="dk1"/>
              </a:buClr>
              <a:buSzPts val="1274"/>
              <a:buNone/>
              <a:defRPr sz="1274" b="1"/>
            </a:lvl4pPr>
            <a:lvl5pPr marL="2286000" lvl="4" indent="-228600" algn="l">
              <a:lnSpc>
                <a:spcPct val="90000"/>
              </a:lnSpc>
              <a:spcBef>
                <a:spcPts val="398"/>
              </a:spcBef>
              <a:spcAft>
                <a:spcPts val="0"/>
              </a:spcAft>
              <a:buClr>
                <a:schemeClr val="dk1"/>
              </a:buClr>
              <a:buSzPts val="1274"/>
              <a:buNone/>
              <a:defRPr sz="1274" b="1"/>
            </a:lvl5pPr>
            <a:lvl6pPr marL="2743200" lvl="5" indent="-228600" algn="l">
              <a:lnSpc>
                <a:spcPct val="90000"/>
              </a:lnSpc>
              <a:spcBef>
                <a:spcPts val="398"/>
              </a:spcBef>
              <a:spcAft>
                <a:spcPts val="0"/>
              </a:spcAft>
              <a:buClr>
                <a:schemeClr val="dk1"/>
              </a:buClr>
              <a:buSzPts val="1274"/>
              <a:buNone/>
              <a:defRPr sz="1274" b="1"/>
            </a:lvl6pPr>
            <a:lvl7pPr marL="3200400" lvl="6" indent="-228600" algn="l">
              <a:lnSpc>
                <a:spcPct val="90000"/>
              </a:lnSpc>
              <a:spcBef>
                <a:spcPts val="398"/>
              </a:spcBef>
              <a:spcAft>
                <a:spcPts val="0"/>
              </a:spcAft>
              <a:buClr>
                <a:schemeClr val="dk1"/>
              </a:buClr>
              <a:buSzPts val="1274"/>
              <a:buNone/>
              <a:defRPr sz="1274" b="1"/>
            </a:lvl7pPr>
            <a:lvl8pPr marL="3657600" lvl="7" indent="-228600" algn="l">
              <a:lnSpc>
                <a:spcPct val="90000"/>
              </a:lnSpc>
              <a:spcBef>
                <a:spcPts val="398"/>
              </a:spcBef>
              <a:spcAft>
                <a:spcPts val="0"/>
              </a:spcAft>
              <a:buClr>
                <a:schemeClr val="dk1"/>
              </a:buClr>
              <a:buSzPts val="1274"/>
              <a:buNone/>
              <a:defRPr sz="1274" b="1"/>
            </a:lvl8pPr>
            <a:lvl9pPr marL="4114800" lvl="8" indent="-228600" algn="l">
              <a:lnSpc>
                <a:spcPct val="90000"/>
              </a:lnSpc>
              <a:spcBef>
                <a:spcPts val="398"/>
              </a:spcBef>
              <a:spcAft>
                <a:spcPts val="0"/>
              </a:spcAft>
              <a:buClr>
                <a:schemeClr val="dk1"/>
              </a:buClr>
              <a:buSzPts val="1274"/>
              <a:buNone/>
              <a:defRPr sz="1274" b="1"/>
            </a:lvl9pPr>
          </a:lstStyle>
          <a:p>
            <a:endParaRPr/>
          </a:p>
        </p:txBody>
      </p:sp>
      <p:sp>
        <p:nvSpPr>
          <p:cNvPr id="41" name="Google Shape;41;p11"/>
          <p:cNvSpPr txBox="1">
            <a:spLocks noGrp="1"/>
          </p:cNvSpPr>
          <p:nvPr>
            <p:ph type="body" idx="4"/>
          </p:nvPr>
        </p:nvSpPr>
        <p:spPr>
          <a:xfrm>
            <a:off x="5529262" y="1994782"/>
            <a:ext cx="4643273" cy="293402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42" name="Google Shape;42;p11"/>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1"/>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1"/>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2"/>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2"/>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2"/>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3"/>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752311" y="364067"/>
            <a:ext cx="3522629" cy="127423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548"/>
              <a:buFont typeface="Calibri"/>
              <a:buNone/>
              <a:defRPr sz="254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4"/>
          <p:cNvSpPr txBox="1">
            <a:spLocks noGrp="1"/>
          </p:cNvSpPr>
          <p:nvPr>
            <p:ph type="body" idx="1"/>
          </p:nvPr>
        </p:nvSpPr>
        <p:spPr>
          <a:xfrm>
            <a:off x="4643272" y="786283"/>
            <a:ext cx="5529263" cy="3880850"/>
          </a:xfrm>
          <a:prstGeom prst="rect">
            <a:avLst/>
          </a:prstGeom>
          <a:noFill/>
          <a:ln>
            <a:noFill/>
          </a:ln>
        </p:spPr>
        <p:txBody>
          <a:bodyPr spcFirstLastPara="1" wrap="square" lIns="91425" tIns="45700" rIns="91425" bIns="45700" anchor="t" anchorCtr="0">
            <a:normAutofit/>
          </a:bodyPr>
          <a:lstStyle>
            <a:lvl1pPr marL="457200" lvl="0" indent="-390398" algn="l">
              <a:lnSpc>
                <a:spcPct val="90000"/>
              </a:lnSpc>
              <a:spcBef>
                <a:spcPts val="796"/>
              </a:spcBef>
              <a:spcAft>
                <a:spcPts val="0"/>
              </a:spcAft>
              <a:buClr>
                <a:schemeClr val="dk1"/>
              </a:buClr>
              <a:buSzPts val="2548"/>
              <a:buChar char="•"/>
              <a:defRPr sz="2548"/>
            </a:lvl1pPr>
            <a:lvl2pPr marL="914400" lvl="1" indent="-370205" algn="l">
              <a:lnSpc>
                <a:spcPct val="90000"/>
              </a:lnSpc>
              <a:spcBef>
                <a:spcPts val="398"/>
              </a:spcBef>
              <a:spcAft>
                <a:spcPts val="0"/>
              </a:spcAft>
              <a:buClr>
                <a:schemeClr val="dk1"/>
              </a:buClr>
              <a:buSzPts val="2230"/>
              <a:buChar char="•"/>
              <a:defRPr sz="2230"/>
            </a:lvl2pPr>
            <a:lvl3pPr marL="1371600" lvl="2" indent="-349948" algn="l">
              <a:lnSpc>
                <a:spcPct val="90000"/>
              </a:lnSpc>
              <a:spcBef>
                <a:spcPts val="398"/>
              </a:spcBef>
              <a:spcAft>
                <a:spcPts val="0"/>
              </a:spcAft>
              <a:buClr>
                <a:schemeClr val="dk1"/>
              </a:buClr>
              <a:buSzPts val="1911"/>
              <a:buChar char="•"/>
              <a:defRPr sz="1911"/>
            </a:lvl3pPr>
            <a:lvl4pPr marL="1828800" lvl="3" indent="-329755" algn="l">
              <a:lnSpc>
                <a:spcPct val="90000"/>
              </a:lnSpc>
              <a:spcBef>
                <a:spcPts val="398"/>
              </a:spcBef>
              <a:spcAft>
                <a:spcPts val="0"/>
              </a:spcAft>
              <a:buClr>
                <a:schemeClr val="dk1"/>
              </a:buClr>
              <a:buSzPts val="1593"/>
              <a:buChar char="•"/>
              <a:defRPr sz="1593"/>
            </a:lvl4pPr>
            <a:lvl5pPr marL="2286000" lvl="4" indent="-329755" algn="l">
              <a:lnSpc>
                <a:spcPct val="90000"/>
              </a:lnSpc>
              <a:spcBef>
                <a:spcPts val="398"/>
              </a:spcBef>
              <a:spcAft>
                <a:spcPts val="0"/>
              </a:spcAft>
              <a:buClr>
                <a:schemeClr val="dk1"/>
              </a:buClr>
              <a:buSzPts val="1593"/>
              <a:buChar char="•"/>
              <a:defRPr sz="1593"/>
            </a:lvl5pPr>
            <a:lvl6pPr marL="2743200" lvl="5" indent="-329755" algn="l">
              <a:lnSpc>
                <a:spcPct val="90000"/>
              </a:lnSpc>
              <a:spcBef>
                <a:spcPts val="398"/>
              </a:spcBef>
              <a:spcAft>
                <a:spcPts val="0"/>
              </a:spcAft>
              <a:buClr>
                <a:schemeClr val="dk1"/>
              </a:buClr>
              <a:buSzPts val="1593"/>
              <a:buChar char="•"/>
              <a:defRPr sz="1593"/>
            </a:lvl6pPr>
            <a:lvl7pPr marL="3200400" lvl="6" indent="-329755" algn="l">
              <a:lnSpc>
                <a:spcPct val="90000"/>
              </a:lnSpc>
              <a:spcBef>
                <a:spcPts val="398"/>
              </a:spcBef>
              <a:spcAft>
                <a:spcPts val="0"/>
              </a:spcAft>
              <a:buClr>
                <a:schemeClr val="dk1"/>
              </a:buClr>
              <a:buSzPts val="1593"/>
              <a:buChar char="•"/>
              <a:defRPr sz="1593"/>
            </a:lvl7pPr>
            <a:lvl8pPr marL="3657600" lvl="7" indent="-329755" algn="l">
              <a:lnSpc>
                <a:spcPct val="90000"/>
              </a:lnSpc>
              <a:spcBef>
                <a:spcPts val="398"/>
              </a:spcBef>
              <a:spcAft>
                <a:spcPts val="0"/>
              </a:spcAft>
              <a:buClr>
                <a:schemeClr val="dk1"/>
              </a:buClr>
              <a:buSzPts val="1593"/>
              <a:buChar char="•"/>
              <a:defRPr sz="1593"/>
            </a:lvl8pPr>
            <a:lvl9pPr marL="4114800" lvl="8" indent="-329755" algn="l">
              <a:lnSpc>
                <a:spcPct val="90000"/>
              </a:lnSpc>
              <a:spcBef>
                <a:spcPts val="398"/>
              </a:spcBef>
              <a:spcAft>
                <a:spcPts val="0"/>
              </a:spcAft>
              <a:buClr>
                <a:schemeClr val="dk1"/>
              </a:buClr>
              <a:buSzPts val="1593"/>
              <a:buChar char="•"/>
              <a:defRPr sz="1593"/>
            </a:lvl9pPr>
          </a:lstStyle>
          <a:p>
            <a:endParaRPr/>
          </a:p>
        </p:txBody>
      </p:sp>
      <p:sp>
        <p:nvSpPr>
          <p:cNvPr id="57" name="Google Shape;57;p14"/>
          <p:cNvSpPr txBox="1">
            <a:spLocks noGrp="1"/>
          </p:cNvSpPr>
          <p:nvPr>
            <p:ph type="body" idx="2"/>
          </p:nvPr>
        </p:nvSpPr>
        <p:spPr>
          <a:xfrm>
            <a:off x="752311" y="1638300"/>
            <a:ext cx="3522629" cy="30351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96"/>
              </a:spcBef>
              <a:spcAft>
                <a:spcPts val="0"/>
              </a:spcAft>
              <a:buClr>
                <a:schemeClr val="dk1"/>
              </a:buClr>
              <a:buSzPts val="1274"/>
              <a:buNone/>
              <a:defRPr sz="1274"/>
            </a:lvl1pPr>
            <a:lvl2pPr marL="914400" lvl="1" indent="-228600" algn="l">
              <a:lnSpc>
                <a:spcPct val="90000"/>
              </a:lnSpc>
              <a:spcBef>
                <a:spcPts val="398"/>
              </a:spcBef>
              <a:spcAft>
                <a:spcPts val="0"/>
              </a:spcAft>
              <a:buClr>
                <a:schemeClr val="dk1"/>
              </a:buClr>
              <a:buSzPts val="1115"/>
              <a:buNone/>
              <a:defRPr sz="1115"/>
            </a:lvl2pPr>
            <a:lvl3pPr marL="1371600" lvl="2" indent="-228600" algn="l">
              <a:lnSpc>
                <a:spcPct val="90000"/>
              </a:lnSpc>
              <a:spcBef>
                <a:spcPts val="398"/>
              </a:spcBef>
              <a:spcAft>
                <a:spcPts val="0"/>
              </a:spcAft>
              <a:buClr>
                <a:schemeClr val="dk1"/>
              </a:buClr>
              <a:buSzPts val="956"/>
              <a:buNone/>
              <a:defRPr sz="956"/>
            </a:lvl3pPr>
            <a:lvl4pPr marL="1828800" lvl="3" indent="-228600" algn="l">
              <a:lnSpc>
                <a:spcPct val="90000"/>
              </a:lnSpc>
              <a:spcBef>
                <a:spcPts val="398"/>
              </a:spcBef>
              <a:spcAft>
                <a:spcPts val="0"/>
              </a:spcAft>
              <a:buClr>
                <a:schemeClr val="dk1"/>
              </a:buClr>
              <a:buSzPts val="796"/>
              <a:buNone/>
              <a:defRPr sz="796"/>
            </a:lvl4pPr>
            <a:lvl5pPr marL="2286000" lvl="4" indent="-228600" algn="l">
              <a:lnSpc>
                <a:spcPct val="90000"/>
              </a:lnSpc>
              <a:spcBef>
                <a:spcPts val="398"/>
              </a:spcBef>
              <a:spcAft>
                <a:spcPts val="0"/>
              </a:spcAft>
              <a:buClr>
                <a:schemeClr val="dk1"/>
              </a:buClr>
              <a:buSzPts val="796"/>
              <a:buNone/>
              <a:defRPr sz="796"/>
            </a:lvl5pPr>
            <a:lvl6pPr marL="2743200" lvl="5" indent="-228600" algn="l">
              <a:lnSpc>
                <a:spcPct val="90000"/>
              </a:lnSpc>
              <a:spcBef>
                <a:spcPts val="398"/>
              </a:spcBef>
              <a:spcAft>
                <a:spcPts val="0"/>
              </a:spcAft>
              <a:buClr>
                <a:schemeClr val="dk1"/>
              </a:buClr>
              <a:buSzPts val="796"/>
              <a:buNone/>
              <a:defRPr sz="796"/>
            </a:lvl6pPr>
            <a:lvl7pPr marL="3200400" lvl="6" indent="-228600" algn="l">
              <a:lnSpc>
                <a:spcPct val="90000"/>
              </a:lnSpc>
              <a:spcBef>
                <a:spcPts val="398"/>
              </a:spcBef>
              <a:spcAft>
                <a:spcPts val="0"/>
              </a:spcAft>
              <a:buClr>
                <a:schemeClr val="dk1"/>
              </a:buClr>
              <a:buSzPts val="796"/>
              <a:buNone/>
              <a:defRPr sz="796"/>
            </a:lvl7pPr>
            <a:lvl8pPr marL="3657600" lvl="7" indent="-228600" algn="l">
              <a:lnSpc>
                <a:spcPct val="90000"/>
              </a:lnSpc>
              <a:spcBef>
                <a:spcPts val="398"/>
              </a:spcBef>
              <a:spcAft>
                <a:spcPts val="0"/>
              </a:spcAft>
              <a:buClr>
                <a:schemeClr val="dk1"/>
              </a:buClr>
              <a:buSzPts val="796"/>
              <a:buNone/>
              <a:defRPr sz="796"/>
            </a:lvl8pPr>
            <a:lvl9pPr marL="4114800" lvl="8" indent="-228600" algn="l">
              <a:lnSpc>
                <a:spcPct val="90000"/>
              </a:lnSpc>
              <a:spcBef>
                <a:spcPts val="398"/>
              </a:spcBef>
              <a:spcAft>
                <a:spcPts val="0"/>
              </a:spcAft>
              <a:buClr>
                <a:schemeClr val="dk1"/>
              </a:buClr>
              <a:buSzPts val="796"/>
              <a:buNone/>
              <a:defRPr sz="796"/>
            </a:lvl9pPr>
          </a:lstStyle>
          <a:p>
            <a:endParaRPr/>
          </a:p>
        </p:txBody>
      </p:sp>
      <p:sp>
        <p:nvSpPr>
          <p:cNvPr id="58" name="Google Shape;58;p14"/>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4"/>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752311" y="364067"/>
            <a:ext cx="3522629" cy="127423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548"/>
              <a:buFont typeface="Calibri"/>
              <a:buNone/>
              <a:defRPr sz="254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5"/>
          <p:cNvSpPr>
            <a:spLocks noGrp="1"/>
          </p:cNvSpPr>
          <p:nvPr>
            <p:ph type="pic" idx="2"/>
          </p:nvPr>
        </p:nvSpPr>
        <p:spPr>
          <a:xfrm>
            <a:off x="4643272" y="786283"/>
            <a:ext cx="5529263" cy="3880850"/>
          </a:xfrm>
          <a:prstGeom prst="rect">
            <a:avLst/>
          </a:prstGeom>
          <a:noFill/>
          <a:ln>
            <a:noFill/>
          </a:ln>
        </p:spPr>
      </p:sp>
      <p:sp>
        <p:nvSpPr>
          <p:cNvPr id="64" name="Google Shape;64;p15"/>
          <p:cNvSpPr txBox="1">
            <a:spLocks noGrp="1"/>
          </p:cNvSpPr>
          <p:nvPr>
            <p:ph type="body" idx="1"/>
          </p:nvPr>
        </p:nvSpPr>
        <p:spPr>
          <a:xfrm>
            <a:off x="752311" y="1638300"/>
            <a:ext cx="3522629" cy="30351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96"/>
              </a:spcBef>
              <a:spcAft>
                <a:spcPts val="0"/>
              </a:spcAft>
              <a:buClr>
                <a:schemeClr val="dk1"/>
              </a:buClr>
              <a:buSzPts val="1274"/>
              <a:buNone/>
              <a:defRPr sz="1274"/>
            </a:lvl1pPr>
            <a:lvl2pPr marL="914400" lvl="1" indent="-228600" algn="l">
              <a:lnSpc>
                <a:spcPct val="90000"/>
              </a:lnSpc>
              <a:spcBef>
                <a:spcPts val="398"/>
              </a:spcBef>
              <a:spcAft>
                <a:spcPts val="0"/>
              </a:spcAft>
              <a:buClr>
                <a:schemeClr val="dk1"/>
              </a:buClr>
              <a:buSzPts val="1115"/>
              <a:buNone/>
              <a:defRPr sz="1115"/>
            </a:lvl2pPr>
            <a:lvl3pPr marL="1371600" lvl="2" indent="-228600" algn="l">
              <a:lnSpc>
                <a:spcPct val="90000"/>
              </a:lnSpc>
              <a:spcBef>
                <a:spcPts val="398"/>
              </a:spcBef>
              <a:spcAft>
                <a:spcPts val="0"/>
              </a:spcAft>
              <a:buClr>
                <a:schemeClr val="dk1"/>
              </a:buClr>
              <a:buSzPts val="956"/>
              <a:buNone/>
              <a:defRPr sz="956"/>
            </a:lvl3pPr>
            <a:lvl4pPr marL="1828800" lvl="3" indent="-228600" algn="l">
              <a:lnSpc>
                <a:spcPct val="90000"/>
              </a:lnSpc>
              <a:spcBef>
                <a:spcPts val="398"/>
              </a:spcBef>
              <a:spcAft>
                <a:spcPts val="0"/>
              </a:spcAft>
              <a:buClr>
                <a:schemeClr val="dk1"/>
              </a:buClr>
              <a:buSzPts val="796"/>
              <a:buNone/>
              <a:defRPr sz="796"/>
            </a:lvl4pPr>
            <a:lvl5pPr marL="2286000" lvl="4" indent="-228600" algn="l">
              <a:lnSpc>
                <a:spcPct val="90000"/>
              </a:lnSpc>
              <a:spcBef>
                <a:spcPts val="398"/>
              </a:spcBef>
              <a:spcAft>
                <a:spcPts val="0"/>
              </a:spcAft>
              <a:buClr>
                <a:schemeClr val="dk1"/>
              </a:buClr>
              <a:buSzPts val="796"/>
              <a:buNone/>
              <a:defRPr sz="796"/>
            </a:lvl5pPr>
            <a:lvl6pPr marL="2743200" lvl="5" indent="-228600" algn="l">
              <a:lnSpc>
                <a:spcPct val="90000"/>
              </a:lnSpc>
              <a:spcBef>
                <a:spcPts val="398"/>
              </a:spcBef>
              <a:spcAft>
                <a:spcPts val="0"/>
              </a:spcAft>
              <a:buClr>
                <a:schemeClr val="dk1"/>
              </a:buClr>
              <a:buSzPts val="796"/>
              <a:buNone/>
              <a:defRPr sz="796"/>
            </a:lvl6pPr>
            <a:lvl7pPr marL="3200400" lvl="6" indent="-228600" algn="l">
              <a:lnSpc>
                <a:spcPct val="90000"/>
              </a:lnSpc>
              <a:spcBef>
                <a:spcPts val="398"/>
              </a:spcBef>
              <a:spcAft>
                <a:spcPts val="0"/>
              </a:spcAft>
              <a:buClr>
                <a:schemeClr val="dk1"/>
              </a:buClr>
              <a:buSzPts val="796"/>
              <a:buNone/>
              <a:defRPr sz="796"/>
            </a:lvl7pPr>
            <a:lvl8pPr marL="3657600" lvl="7" indent="-228600" algn="l">
              <a:lnSpc>
                <a:spcPct val="90000"/>
              </a:lnSpc>
              <a:spcBef>
                <a:spcPts val="398"/>
              </a:spcBef>
              <a:spcAft>
                <a:spcPts val="0"/>
              </a:spcAft>
              <a:buClr>
                <a:schemeClr val="dk1"/>
              </a:buClr>
              <a:buSzPts val="796"/>
              <a:buNone/>
              <a:defRPr sz="796"/>
            </a:lvl8pPr>
            <a:lvl9pPr marL="4114800" lvl="8" indent="-228600" algn="l">
              <a:lnSpc>
                <a:spcPct val="90000"/>
              </a:lnSpc>
              <a:spcBef>
                <a:spcPts val="398"/>
              </a:spcBef>
              <a:spcAft>
                <a:spcPts val="0"/>
              </a:spcAft>
              <a:buClr>
                <a:schemeClr val="dk1"/>
              </a:buClr>
              <a:buSzPts val="796"/>
              <a:buNone/>
              <a:defRPr sz="796"/>
            </a:lvl9pPr>
          </a:lstStyle>
          <a:p>
            <a:endParaRPr/>
          </a:p>
        </p:txBody>
      </p:sp>
      <p:sp>
        <p:nvSpPr>
          <p:cNvPr id="65" name="Google Shape;65;p15"/>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504"/>
              <a:buFont typeface="Calibri"/>
              <a:buNone/>
              <a:defRPr sz="3504"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6"/>
          <p:cNvSpPr txBox="1">
            <a:spLocks noGrp="1"/>
          </p:cNvSpPr>
          <p:nvPr>
            <p:ph type="body" idx="1"/>
          </p:nvPr>
        </p:nvSpPr>
        <p:spPr>
          <a:xfrm>
            <a:off x="750888" y="1453739"/>
            <a:ext cx="9420225" cy="3464954"/>
          </a:xfrm>
          <a:prstGeom prst="rect">
            <a:avLst/>
          </a:prstGeom>
          <a:noFill/>
          <a:ln>
            <a:noFill/>
          </a:ln>
        </p:spPr>
        <p:txBody>
          <a:bodyPr spcFirstLastPara="1" wrap="square" lIns="91425" tIns="45700" rIns="91425" bIns="45700" anchor="t" anchorCtr="0">
            <a:normAutofit/>
          </a:bodyPr>
          <a:lstStyle>
            <a:lvl1pPr marL="457200" marR="0" lvl="0" indent="-370205" algn="l" rtl="0">
              <a:lnSpc>
                <a:spcPct val="90000"/>
              </a:lnSpc>
              <a:spcBef>
                <a:spcPts val="796"/>
              </a:spcBef>
              <a:spcAft>
                <a:spcPts val="0"/>
              </a:spcAft>
              <a:buClr>
                <a:schemeClr val="dk1"/>
              </a:buClr>
              <a:buSzPts val="2230"/>
              <a:buFont typeface="Arial"/>
              <a:buChar char="•"/>
              <a:defRPr sz="2230" b="0" i="0" u="none" strike="noStrike" cap="none">
                <a:solidFill>
                  <a:schemeClr val="dk1"/>
                </a:solidFill>
                <a:latin typeface="Calibri"/>
                <a:ea typeface="Calibri"/>
                <a:cs typeface="Calibri"/>
                <a:sym typeface="Calibri"/>
              </a:defRPr>
            </a:lvl1pPr>
            <a:lvl2pPr marL="914400" marR="0" lvl="1" indent="-349948" algn="l" rtl="0">
              <a:lnSpc>
                <a:spcPct val="90000"/>
              </a:lnSpc>
              <a:spcBef>
                <a:spcPts val="398"/>
              </a:spcBef>
              <a:spcAft>
                <a:spcPts val="0"/>
              </a:spcAft>
              <a:buClr>
                <a:schemeClr val="dk1"/>
              </a:buClr>
              <a:buSzPts val="1911"/>
              <a:buFont typeface="Arial"/>
              <a:buChar char="•"/>
              <a:defRPr sz="1911" b="0" i="0" u="none" strike="noStrike" cap="none">
                <a:solidFill>
                  <a:schemeClr val="dk1"/>
                </a:solidFill>
                <a:latin typeface="Calibri"/>
                <a:ea typeface="Calibri"/>
                <a:cs typeface="Calibri"/>
                <a:sym typeface="Calibri"/>
              </a:defRPr>
            </a:lvl2pPr>
            <a:lvl3pPr marL="1371600" marR="0" lvl="2" indent="-329755" algn="l" rtl="0">
              <a:lnSpc>
                <a:spcPct val="90000"/>
              </a:lnSpc>
              <a:spcBef>
                <a:spcPts val="398"/>
              </a:spcBef>
              <a:spcAft>
                <a:spcPts val="0"/>
              </a:spcAft>
              <a:buClr>
                <a:schemeClr val="dk1"/>
              </a:buClr>
              <a:buSzPts val="1593"/>
              <a:buFont typeface="Arial"/>
              <a:buChar char="•"/>
              <a:defRPr sz="1593" b="0" i="0" u="none" strike="noStrike" cap="none">
                <a:solidFill>
                  <a:schemeClr val="dk1"/>
                </a:solidFill>
                <a:latin typeface="Calibri"/>
                <a:ea typeface="Calibri"/>
                <a:cs typeface="Calibri"/>
                <a:sym typeface="Calibri"/>
              </a:defRPr>
            </a:lvl3pPr>
            <a:lvl4pPr marL="1828800" marR="0" lvl="3"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4pPr>
            <a:lvl5pPr marL="2286000" marR="0" lvl="4"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5pPr>
            <a:lvl6pPr marL="2743200" marR="0" lvl="5"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6pPr>
            <a:lvl7pPr marL="3200400" marR="0" lvl="6"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7pPr>
            <a:lvl8pPr marL="3657600" marR="0" lvl="7"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8pPr>
            <a:lvl9pPr marL="4114800" marR="0" lvl="8"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56"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56"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6"/>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p1"/>
          <p:cNvGrpSpPr/>
          <p:nvPr/>
        </p:nvGrpSpPr>
        <p:grpSpPr>
          <a:xfrm>
            <a:off x="0" y="0"/>
            <a:ext cx="10922100" cy="5461000"/>
            <a:chOff x="0" y="0"/>
            <a:chExt cx="10922100" cy="5385847"/>
          </a:xfrm>
        </p:grpSpPr>
        <p:grpSp>
          <p:nvGrpSpPr>
            <p:cNvPr id="85" name="Google Shape;85;p1"/>
            <p:cNvGrpSpPr/>
            <p:nvPr/>
          </p:nvGrpSpPr>
          <p:grpSpPr>
            <a:xfrm>
              <a:off x="0" y="0"/>
              <a:ext cx="10922100" cy="5385847"/>
              <a:chOff x="0" y="0"/>
              <a:chExt cx="10922100" cy="5385847"/>
            </a:xfrm>
          </p:grpSpPr>
          <p:sp>
            <p:nvSpPr>
              <p:cNvPr id="86" name="Google Shape;86;p1"/>
              <p:cNvSpPr/>
              <p:nvPr/>
            </p:nvSpPr>
            <p:spPr>
              <a:xfrm>
                <a:off x="0" y="0"/>
                <a:ext cx="10922100" cy="5385847"/>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7" name="Google Shape;87;p1"/>
              <p:cNvPicPr preferRelativeResize="0"/>
              <p:nvPr/>
            </p:nvPicPr>
            <p:blipFill rotWithShape="1">
              <a:blip r:embed="rId3">
                <a:alphaModFix/>
              </a:blip>
              <a:srcRect/>
              <a:stretch/>
            </p:blipFill>
            <p:spPr>
              <a:xfrm>
                <a:off x="10178970" y="4647773"/>
                <a:ext cx="734866" cy="734866"/>
              </a:xfrm>
              <a:prstGeom prst="rect">
                <a:avLst/>
              </a:prstGeom>
              <a:noFill/>
              <a:ln w="9525" cap="flat" cmpd="sng">
                <a:solidFill>
                  <a:schemeClr val="dk1"/>
                </a:solidFill>
                <a:prstDash val="solid"/>
                <a:round/>
                <a:headEnd type="none" w="sm" len="sm"/>
                <a:tailEnd type="none" w="sm" len="sm"/>
              </a:ln>
            </p:spPr>
          </p:pic>
        </p:grpSp>
        <p:sp>
          <p:nvSpPr>
            <p:cNvPr id="88" name="Google Shape;88;p1"/>
            <p:cNvSpPr txBox="1"/>
            <p:nvPr/>
          </p:nvSpPr>
          <p:spPr>
            <a:xfrm>
              <a:off x="76200" y="99448"/>
              <a:ext cx="10693500" cy="1851561"/>
            </a:xfrm>
            <a:prstGeom prst="rect">
              <a:avLst/>
            </a:prstGeom>
            <a:noFill/>
            <a:ln>
              <a:noFill/>
            </a:ln>
          </p:spPr>
          <p:txBody>
            <a:bodyPr spcFirstLastPara="1" wrap="square" lIns="91425" tIns="45700" rIns="91425" bIns="45700" anchor="t" anchorCtr="0">
              <a:spAutoFit/>
            </a:bodyPr>
            <a:lstStyle/>
            <a:p>
              <a:pPr lvl="0">
                <a:buSzPts val="3000"/>
              </a:pPr>
              <a:r>
                <a:rPr lang="en-US" sz="2800" b="1" dirty="0">
                  <a:solidFill>
                    <a:srgbClr val="EA1D2D"/>
                  </a:solidFill>
                  <a:sym typeface="Arial Black"/>
                </a:rPr>
                <a:t>Design of in situ sampling strategies to reconstruct fine-scale ocean currents in the context of SWOT satellite validation</a:t>
              </a:r>
            </a:p>
            <a:p>
              <a:pPr lvl="0">
                <a:buSzPts val="3000"/>
              </a:pPr>
              <a:endParaRPr lang="en-US" sz="3000" b="1" dirty="0">
                <a:solidFill>
                  <a:srgbClr val="EA1D2D"/>
                </a:solidFill>
                <a:latin typeface="Arial Black"/>
                <a:ea typeface="Arial Black"/>
                <a:cs typeface="Arial Black"/>
                <a:sym typeface="Arial Black"/>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dirty="0">
                <a:solidFill>
                  <a:srgbClr val="EA1D2D"/>
                </a:solidFill>
                <a:latin typeface="Arial Black"/>
                <a:ea typeface="Arial Black"/>
                <a:cs typeface="Arial Black"/>
                <a:sym typeface="Arial Black"/>
              </a:endParaRPr>
            </a:p>
          </p:txBody>
        </p:sp>
        <p:sp>
          <p:nvSpPr>
            <p:cNvPr id="89" name="Google Shape;89;p1"/>
            <p:cNvSpPr txBox="1"/>
            <p:nvPr/>
          </p:nvSpPr>
          <p:spPr>
            <a:xfrm>
              <a:off x="76200" y="3979827"/>
              <a:ext cx="10769700" cy="60704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dirty="0">
                  <a:solidFill>
                    <a:srgbClr val="00A7D9"/>
                  </a:solidFill>
                  <a:latin typeface="Arial"/>
                  <a:ea typeface="Arial"/>
                  <a:cs typeface="Arial"/>
                  <a:sym typeface="Arial"/>
                </a:rPr>
                <a:t>Related publications: </a:t>
              </a:r>
              <a:endParaRPr sz="1800" b="1" i="0" u="none" strike="noStrike" cap="none" dirty="0">
                <a:solidFill>
                  <a:srgbClr val="025C6D"/>
                </a:solidFill>
                <a:latin typeface="Arial"/>
                <a:ea typeface="Arial"/>
                <a:cs typeface="Arial"/>
                <a:sym typeface="Arial"/>
              </a:endParaRPr>
            </a:p>
            <a:p>
              <a:pPr lvl="0" algn="just">
                <a:buClr>
                  <a:srgbClr val="025C6D"/>
                </a:buClr>
                <a:buSzPts val="1800"/>
              </a:pPr>
              <a:r>
                <a:rPr lang="en-US" sz="1600" dirty="0">
                  <a:solidFill>
                    <a:srgbClr val="025C6D"/>
                  </a:solidFill>
                  <a:latin typeface="Arial" panose="020B0604020202020204" pitchFamily="34" charset="0"/>
                  <a:cs typeface="Arial" panose="020B0604020202020204" pitchFamily="34" charset="0"/>
                </a:rPr>
                <a:t>	</a:t>
              </a:r>
            </a:p>
          </p:txBody>
        </p:sp>
        <p:sp>
          <p:nvSpPr>
            <p:cNvPr id="90" name="Google Shape;90;p1"/>
            <p:cNvSpPr txBox="1"/>
            <p:nvPr/>
          </p:nvSpPr>
          <p:spPr>
            <a:xfrm>
              <a:off x="76200" y="1977830"/>
              <a:ext cx="10693500" cy="2003331"/>
            </a:xfrm>
            <a:prstGeom prst="rect">
              <a:avLst/>
            </a:prstGeom>
            <a:noFill/>
            <a:ln>
              <a:noFill/>
            </a:ln>
          </p:spPr>
          <p:txBody>
            <a:bodyPr spcFirstLastPara="1" wrap="square" lIns="91425" tIns="45700" rIns="91425" bIns="45700" anchor="t" anchorCtr="0">
              <a:spAutoFit/>
            </a:bodyPr>
            <a:lstStyle/>
            <a:p>
              <a:pPr algn="just">
                <a:buSzPts val="1800"/>
              </a:pPr>
              <a:r>
                <a:rPr lang="en-US" sz="1800" b="1" i="0" u="none" strike="noStrike" cap="none" dirty="0">
                  <a:solidFill>
                    <a:srgbClr val="00A7D9"/>
                  </a:solidFill>
                  <a:latin typeface="Arial"/>
                  <a:ea typeface="Arial"/>
                  <a:cs typeface="Arial"/>
                  <a:sym typeface="Arial"/>
                </a:rPr>
                <a:t>Abbreviated abstract: </a:t>
              </a:r>
              <a:r>
                <a:rPr lang="en-US" sz="1800" dirty="0">
                  <a:solidFill>
                    <a:srgbClr val="025C6D"/>
                  </a:solidFill>
                  <a:latin typeface="Arial" panose="020B0604020202020204" pitchFamily="34" charset="0"/>
                  <a:cs typeface="Arial" panose="020B0604020202020204" pitchFamily="34" charset="0"/>
                </a:rPr>
                <a:t>The upcoming SWOT satellite mission aims to provide SSH measurements in 2D with an effective resolution of 15-30 km. Our study provides recommendations for the design of in situ experiments aimed at reconstructing fine-scale (~20 km) ocean currents, such as those that will be conducted for SWOT validation. A set of Observing System Simulation Experiments (OSSEs) has been developed to evaluate different CTD sampling strategies and their impact on the reconstruction of SSH fields and horizontal velocities. The analysis focuses on the western Mediterranean Sea and on the subpolar northwest Atlantic. </a:t>
              </a:r>
            </a:p>
          </p:txBody>
        </p:sp>
        <p:sp>
          <p:nvSpPr>
            <p:cNvPr id="91" name="Google Shape;91;p1"/>
            <p:cNvSpPr txBox="1"/>
            <p:nvPr/>
          </p:nvSpPr>
          <p:spPr>
            <a:xfrm>
              <a:off x="76200" y="1097587"/>
              <a:ext cx="9958800" cy="769401"/>
            </a:xfrm>
            <a:prstGeom prst="rect">
              <a:avLst/>
            </a:prstGeom>
            <a:noFill/>
            <a:ln>
              <a:noFill/>
            </a:ln>
          </p:spPr>
          <p:txBody>
            <a:bodyPr spcFirstLastPara="1" wrap="square" lIns="91425" tIns="45700" rIns="91425" bIns="45700" anchor="t" anchorCtr="0">
              <a:spAutoFit/>
            </a:bodyPr>
            <a:lstStyle/>
            <a:p>
              <a:pPr lvl="0">
                <a:buSzPts val="2200"/>
              </a:pPr>
              <a:r>
                <a:rPr lang="en-US" sz="2200" i="1" dirty="0">
                  <a:solidFill>
                    <a:srgbClr val="025C6D"/>
                  </a:solidFill>
                  <a:latin typeface="Calibri"/>
                  <a:ea typeface="Calibri"/>
                  <a:cs typeface="Calibri"/>
                  <a:sym typeface="Calibri"/>
                </a:rPr>
                <a:t>Bàrbara Barceló-Llull and Ananda Pascual (IMEDEA (CSIC-UIB), Spain)</a:t>
              </a:r>
            </a:p>
            <a:p>
              <a:pPr marL="0" marR="0" lvl="0" indent="0" algn="l" rtl="0">
                <a:lnSpc>
                  <a:spcPct val="100000"/>
                </a:lnSpc>
                <a:spcBef>
                  <a:spcPts val="0"/>
                </a:spcBef>
                <a:spcAft>
                  <a:spcPts val="0"/>
                </a:spcAft>
                <a:buClr>
                  <a:srgbClr val="000000"/>
                </a:buClr>
                <a:buSzPts val="2200"/>
                <a:buFont typeface="Arial"/>
                <a:buNone/>
              </a:pPr>
              <a:r>
                <a:rPr lang="en-US" sz="2200" b="0" i="1" u="none" strike="noStrike" cap="none" dirty="0">
                  <a:solidFill>
                    <a:srgbClr val="025C6D"/>
                  </a:solidFill>
                  <a:latin typeface="Calibri"/>
                  <a:cs typeface="Calibri"/>
                  <a:sym typeface="Calibri"/>
                </a:rPr>
                <a:t>@</a:t>
              </a:r>
              <a:r>
                <a:rPr lang="en-US" sz="2200" b="0" i="1" u="none" strike="noStrike" cap="none" dirty="0" err="1">
                  <a:solidFill>
                    <a:srgbClr val="025C6D"/>
                  </a:solidFill>
                  <a:latin typeface="Calibri"/>
                  <a:cs typeface="Calibri"/>
                  <a:sym typeface="Calibri"/>
                </a:rPr>
                <a:t>bbarcelo_ocean</a:t>
              </a:r>
              <a:r>
                <a:rPr lang="en-US" sz="2200" b="0" i="1" u="none" strike="noStrike" cap="none" dirty="0">
                  <a:solidFill>
                    <a:srgbClr val="025C6D"/>
                  </a:solidFill>
                  <a:latin typeface="Calibri"/>
                  <a:cs typeface="Calibri"/>
                  <a:sym typeface="Calibri"/>
                </a:rPr>
                <a:t> @anandapascual1</a:t>
              </a:r>
              <a:endParaRPr sz="1400" b="0" i="0" u="none" strike="noStrike" cap="none" dirty="0">
                <a:solidFill>
                  <a:srgbClr val="000000"/>
                </a:solidFill>
                <a:latin typeface="Arial"/>
                <a:ea typeface="Arial"/>
                <a:cs typeface="Arial"/>
                <a:sym typeface="Arial"/>
              </a:endParaRPr>
            </a:p>
          </p:txBody>
        </p:sp>
      </p:grpSp>
      <p:sp>
        <p:nvSpPr>
          <p:cNvPr id="2" name="TextBox 1">
            <a:extLst>
              <a:ext uri="{FF2B5EF4-FFF2-40B4-BE49-F238E27FC236}">
                <a16:creationId xmlns:a16="http://schemas.microsoft.com/office/drawing/2014/main" id="{144EF2FE-9A51-E1A8-A0A6-A6D001616938}"/>
              </a:ext>
            </a:extLst>
          </p:cNvPr>
          <p:cNvSpPr txBox="1"/>
          <p:nvPr/>
        </p:nvSpPr>
        <p:spPr>
          <a:xfrm>
            <a:off x="4727466" y="5077023"/>
            <a:ext cx="2464136" cy="307777"/>
          </a:xfrm>
          <a:prstGeom prst="rect">
            <a:avLst/>
          </a:prstGeom>
          <a:noFill/>
        </p:spPr>
        <p:txBody>
          <a:bodyPr wrap="none" rtlCol="0">
            <a:spAutoFit/>
          </a:bodyPr>
          <a:lstStyle/>
          <a:p>
            <a:r>
              <a:rPr lang="es-ES" dirty="0">
                <a:solidFill>
                  <a:srgbClr val="025C6D"/>
                </a:solidFill>
              </a:rPr>
              <a:t>Barceló-Llull and Pascual </a:t>
            </a:r>
            <a:r>
              <a:rPr lang="en-IT">
                <a:solidFill>
                  <a:srgbClr val="025C6D"/>
                </a:solidFill>
              </a:rPr>
              <a:t>- </a:t>
            </a:r>
            <a:r>
              <a:rPr lang="en-IT" dirty="0">
                <a:solidFill>
                  <a:srgbClr val="025C6D"/>
                </a:solidFill>
              </a:rPr>
              <a:t>1</a:t>
            </a:r>
          </a:p>
        </p:txBody>
      </p:sp>
      <p:sp>
        <p:nvSpPr>
          <p:cNvPr id="3" name="CuadroTexto 2">
            <a:extLst>
              <a:ext uri="{FF2B5EF4-FFF2-40B4-BE49-F238E27FC236}">
                <a16:creationId xmlns:a16="http://schemas.microsoft.com/office/drawing/2014/main" id="{7DEBBE79-98BB-69DF-CB55-E3B3AF26F6B0}"/>
              </a:ext>
            </a:extLst>
          </p:cNvPr>
          <p:cNvSpPr txBox="1"/>
          <p:nvPr/>
        </p:nvSpPr>
        <p:spPr>
          <a:xfrm>
            <a:off x="8296722" y="3874440"/>
            <a:ext cx="2183709" cy="1200329"/>
          </a:xfrm>
          <a:prstGeom prst="rect">
            <a:avLst/>
          </a:prstGeom>
          <a:noFill/>
        </p:spPr>
        <p:txBody>
          <a:bodyPr wrap="square">
            <a:spAutoFit/>
          </a:bodyPr>
          <a:lstStyle/>
          <a:p>
            <a:r>
              <a:rPr lang="en-GB" sz="1200" dirty="0">
                <a:solidFill>
                  <a:schemeClr val="accent5">
                    <a:lumMod val="40000"/>
                    <a:lumOff val="60000"/>
                  </a:schemeClr>
                </a:solidFill>
                <a:latin typeface="Arial" panose="020B0604020202020204" pitchFamily="34" charset="0"/>
                <a:cs typeface="Arial" panose="020B0604020202020204" pitchFamily="34" charset="0"/>
              </a:rPr>
              <a:t>*The </a:t>
            </a:r>
            <a:r>
              <a:rPr lang="en-GB" sz="1200" dirty="0" err="1">
                <a:solidFill>
                  <a:schemeClr val="accent5">
                    <a:lumMod val="40000"/>
                    <a:lumOff val="60000"/>
                  </a:schemeClr>
                </a:solidFill>
                <a:latin typeface="Arial" panose="020B0604020202020204" pitchFamily="34" charset="0"/>
                <a:cs typeface="Arial" panose="020B0604020202020204" pitchFamily="34" charset="0"/>
              </a:rPr>
              <a:t>EuroSea</a:t>
            </a:r>
            <a:r>
              <a:rPr lang="en-GB" sz="1200" dirty="0">
                <a:solidFill>
                  <a:schemeClr val="accent5">
                    <a:lumMod val="40000"/>
                    <a:lumOff val="60000"/>
                  </a:schemeClr>
                </a:solidFill>
                <a:latin typeface="Arial" panose="020B0604020202020204" pitchFamily="34" charset="0"/>
                <a:cs typeface="Arial" panose="020B0604020202020204" pitchFamily="34" charset="0"/>
              </a:rPr>
              <a:t> project has received funding from the European Union’s Horizon 2020 research and innovation programme under Grant Agreement No. 862626. </a:t>
            </a:r>
          </a:p>
        </p:txBody>
      </p:sp>
      <p:pic>
        <p:nvPicPr>
          <p:cNvPr id="5" name="Imagen 4">
            <a:extLst>
              <a:ext uri="{FF2B5EF4-FFF2-40B4-BE49-F238E27FC236}">
                <a16:creationId xmlns:a16="http://schemas.microsoft.com/office/drawing/2014/main" id="{E6A93C7A-9D7B-0907-7F52-C79B70D5756E}"/>
              </a:ext>
            </a:extLst>
          </p:cNvPr>
          <p:cNvPicPr>
            <a:picLocks noChangeAspect="1"/>
          </p:cNvPicPr>
          <p:nvPr/>
        </p:nvPicPr>
        <p:blipFill rotWithShape="1">
          <a:blip r:embed="rId4"/>
          <a:srcRect t="28326" b="30299"/>
          <a:stretch/>
        </p:blipFill>
        <p:spPr>
          <a:xfrm>
            <a:off x="7746148" y="1498387"/>
            <a:ext cx="1604042" cy="457200"/>
          </a:xfrm>
          <a:prstGeom prst="rect">
            <a:avLst/>
          </a:prstGeom>
        </p:spPr>
      </p:pic>
      <p:pic>
        <p:nvPicPr>
          <p:cNvPr id="6" name="Imagen 5">
            <a:extLst>
              <a:ext uri="{FF2B5EF4-FFF2-40B4-BE49-F238E27FC236}">
                <a16:creationId xmlns:a16="http://schemas.microsoft.com/office/drawing/2014/main" id="{0EB665E0-464A-C8E5-60E4-428E31CFAF9E}"/>
              </a:ext>
            </a:extLst>
          </p:cNvPr>
          <p:cNvPicPr>
            <a:picLocks noChangeAspect="1"/>
          </p:cNvPicPr>
          <p:nvPr/>
        </p:nvPicPr>
        <p:blipFill>
          <a:blip r:embed="rId5"/>
          <a:stretch>
            <a:fillRect/>
          </a:stretch>
        </p:blipFill>
        <p:spPr>
          <a:xfrm>
            <a:off x="9463640" y="1577681"/>
            <a:ext cx="1354912" cy="274320"/>
          </a:xfrm>
          <a:prstGeom prst="rect">
            <a:avLst/>
          </a:prstGeom>
        </p:spPr>
      </p:pic>
      <p:pic>
        <p:nvPicPr>
          <p:cNvPr id="7" name="Imagen 6">
            <a:extLst>
              <a:ext uri="{FF2B5EF4-FFF2-40B4-BE49-F238E27FC236}">
                <a16:creationId xmlns:a16="http://schemas.microsoft.com/office/drawing/2014/main" id="{AC578E6F-988E-4A7D-0BA0-6ED3B45AE010}"/>
              </a:ext>
            </a:extLst>
          </p:cNvPr>
          <p:cNvPicPr>
            <a:picLocks noChangeAspect="1"/>
          </p:cNvPicPr>
          <p:nvPr/>
        </p:nvPicPr>
        <p:blipFill rotWithShape="1">
          <a:blip r:embed="rId6"/>
          <a:srcRect l="14973" t="27776" r="14380" b="28243"/>
          <a:stretch/>
        </p:blipFill>
        <p:spPr>
          <a:xfrm>
            <a:off x="3305476" y="4131997"/>
            <a:ext cx="916330" cy="914400"/>
          </a:xfrm>
          <a:prstGeom prst="rect">
            <a:avLst/>
          </a:prstGeom>
        </p:spPr>
      </p:pic>
      <p:sp>
        <p:nvSpPr>
          <p:cNvPr id="9" name="CuadroTexto 8">
            <a:extLst>
              <a:ext uri="{FF2B5EF4-FFF2-40B4-BE49-F238E27FC236}">
                <a16:creationId xmlns:a16="http://schemas.microsoft.com/office/drawing/2014/main" id="{CA855183-C2D4-EC02-CFC6-BC1DD52EE016}"/>
              </a:ext>
            </a:extLst>
          </p:cNvPr>
          <p:cNvSpPr txBox="1"/>
          <p:nvPr/>
        </p:nvSpPr>
        <p:spPr>
          <a:xfrm>
            <a:off x="4985024" y="4374073"/>
            <a:ext cx="2032686" cy="338554"/>
          </a:xfrm>
          <a:prstGeom prst="rect">
            <a:avLst/>
          </a:prstGeom>
          <a:noFill/>
        </p:spPr>
        <p:txBody>
          <a:bodyPr wrap="square">
            <a:spAutoFit/>
          </a:bodyPr>
          <a:lstStyle/>
          <a:p>
            <a:r>
              <a:rPr lang="en-US" sz="1600" dirty="0">
                <a:solidFill>
                  <a:srgbClr val="025C6D"/>
                </a:solidFill>
                <a:latin typeface="Arial" panose="020B0604020202020204" pitchFamily="34" charset="0"/>
                <a:cs typeface="Arial" panose="020B0604020202020204" pitchFamily="34" charset="0"/>
              </a:rPr>
              <a:t>Report of this study</a:t>
            </a:r>
            <a:endParaRPr lang="en-GB" sz="1600" dirty="0"/>
          </a:p>
        </p:txBody>
      </p:sp>
      <p:pic>
        <p:nvPicPr>
          <p:cNvPr id="11" name="Imagen 10">
            <a:extLst>
              <a:ext uri="{FF2B5EF4-FFF2-40B4-BE49-F238E27FC236}">
                <a16:creationId xmlns:a16="http://schemas.microsoft.com/office/drawing/2014/main" id="{34DEAF63-9CFA-08EB-3781-5C83EA3B86F5}"/>
              </a:ext>
            </a:extLst>
          </p:cNvPr>
          <p:cNvPicPr>
            <a:picLocks noChangeAspect="1"/>
          </p:cNvPicPr>
          <p:nvPr/>
        </p:nvPicPr>
        <p:blipFill rotWithShape="1">
          <a:blip r:embed="rId7"/>
          <a:srcRect l="8676" t="8009" r="7689" b="6414"/>
          <a:stretch/>
        </p:blipFill>
        <p:spPr>
          <a:xfrm>
            <a:off x="6957676" y="4136395"/>
            <a:ext cx="893642" cy="914400"/>
          </a:xfrm>
          <a:prstGeom prst="rect">
            <a:avLst/>
          </a:prstGeom>
        </p:spPr>
      </p:pic>
      <p:sp>
        <p:nvSpPr>
          <p:cNvPr id="12" name="CuadroTexto 11">
            <a:extLst>
              <a:ext uri="{FF2B5EF4-FFF2-40B4-BE49-F238E27FC236}">
                <a16:creationId xmlns:a16="http://schemas.microsoft.com/office/drawing/2014/main" id="{F45F8265-56F7-A172-AF07-6E2E0BD1EB87}"/>
              </a:ext>
            </a:extLst>
          </p:cNvPr>
          <p:cNvSpPr txBox="1"/>
          <p:nvPr/>
        </p:nvSpPr>
        <p:spPr>
          <a:xfrm>
            <a:off x="815465" y="4374073"/>
            <a:ext cx="2481747" cy="338554"/>
          </a:xfrm>
          <a:prstGeom prst="rect">
            <a:avLst/>
          </a:prstGeom>
          <a:noFill/>
        </p:spPr>
        <p:txBody>
          <a:bodyPr wrap="square">
            <a:spAutoFit/>
          </a:bodyPr>
          <a:lstStyle/>
          <a:p>
            <a:r>
              <a:rPr lang="en-US" sz="1600" dirty="0">
                <a:solidFill>
                  <a:srgbClr val="025C6D"/>
                </a:solidFill>
                <a:latin typeface="Arial" panose="020B0604020202020204" pitchFamily="34" charset="0"/>
                <a:cs typeface="Arial" panose="020B0604020202020204" pitchFamily="34" charset="0"/>
              </a:rPr>
              <a:t>Barceló-Llull et al. (2021)</a:t>
            </a:r>
          </a:p>
        </p:txBody>
      </p:sp>
    </p:spTree>
    <p:extLst>
      <p:ext uri="{BB962C8B-B14F-4D97-AF65-F5344CB8AC3E}">
        <p14:creationId xmlns:p14="http://schemas.microsoft.com/office/powerpoint/2010/main" val="4093694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grpSp>
        <p:nvGrpSpPr>
          <p:cNvPr id="96" name="Google Shape;96;p2"/>
          <p:cNvGrpSpPr/>
          <p:nvPr/>
        </p:nvGrpSpPr>
        <p:grpSpPr>
          <a:xfrm>
            <a:off x="0" y="-63761"/>
            <a:ext cx="10922100" cy="5524761"/>
            <a:chOff x="0" y="0"/>
            <a:chExt cx="10922100" cy="5460900"/>
          </a:xfrm>
        </p:grpSpPr>
        <p:grpSp>
          <p:nvGrpSpPr>
            <p:cNvPr id="97" name="Google Shape;97;p2"/>
            <p:cNvGrpSpPr/>
            <p:nvPr/>
          </p:nvGrpSpPr>
          <p:grpSpPr>
            <a:xfrm>
              <a:off x="0" y="0"/>
              <a:ext cx="10922100" cy="5460900"/>
              <a:chOff x="0" y="0"/>
              <a:chExt cx="10922100" cy="5460900"/>
            </a:xfrm>
          </p:grpSpPr>
          <p:sp>
            <p:nvSpPr>
              <p:cNvPr id="98" name="Google Shape;98;p2"/>
              <p:cNvSpPr/>
              <p:nvPr/>
            </p:nvSpPr>
            <p:spPr>
              <a:xfrm>
                <a:off x="0" y="0"/>
                <a:ext cx="10922100" cy="54609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9" name="Google Shape;99;p2"/>
              <p:cNvPicPr preferRelativeResize="0"/>
              <p:nvPr/>
            </p:nvPicPr>
            <p:blipFill rotWithShape="1">
              <a:blip r:embed="rId3">
                <a:alphaModFix/>
              </a:blip>
              <a:srcRect/>
              <a:stretch/>
            </p:blipFill>
            <p:spPr>
              <a:xfrm>
                <a:off x="10179877" y="4721629"/>
                <a:ext cx="734866" cy="734866"/>
              </a:xfrm>
              <a:prstGeom prst="rect">
                <a:avLst/>
              </a:prstGeom>
              <a:noFill/>
              <a:ln w="9525" cap="flat" cmpd="sng">
                <a:solidFill>
                  <a:schemeClr val="dk1"/>
                </a:solidFill>
                <a:prstDash val="solid"/>
                <a:round/>
                <a:headEnd type="none" w="sm" len="sm"/>
                <a:tailEnd type="none" w="sm" len="sm"/>
              </a:ln>
            </p:spPr>
          </p:pic>
        </p:grpSp>
        <p:sp>
          <p:nvSpPr>
            <p:cNvPr id="100" name="Google Shape;100;p2"/>
            <p:cNvSpPr txBox="1"/>
            <p:nvPr/>
          </p:nvSpPr>
          <p:spPr>
            <a:xfrm>
              <a:off x="76200" y="41769"/>
              <a:ext cx="106935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dirty="0">
                  <a:solidFill>
                    <a:srgbClr val="EA1D2D"/>
                  </a:solidFill>
                  <a:latin typeface="Arial"/>
                  <a:ea typeface="Arial"/>
                  <a:cs typeface="Arial"/>
                  <a:sym typeface="Arial"/>
                </a:rPr>
                <a:t>Data and methods</a:t>
              </a:r>
              <a:endParaRPr sz="3000" b="1" i="0" u="none" strike="noStrike" cap="none" dirty="0">
                <a:solidFill>
                  <a:srgbClr val="EA1D2D"/>
                </a:solidFill>
                <a:latin typeface="Arial"/>
                <a:ea typeface="Arial"/>
                <a:cs typeface="Arial"/>
                <a:sym typeface="Arial"/>
              </a:endParaRPr>
            </a:p>
          </p:txBody>
        </p:sp>
      </p:grpSp>
      <p:sp>
        <p:nvSpPr>
          <p:cNvPr id="2" name="TextBox 1">
            <a:extLst>
              <a:ext uri="{FF2B5EF4-FFF2-40B4-BE49-F238E27FC236}">
                <a16:creationId xmlns:a16="http://schemas.microsoft.com/office/drawing/2014/main" id="{5686FFA1-C1AF-CBC2-454A-244820E606A1}"/>
              </a:ext>
            </a:extLst>
          </p:cNvPr>
          <p:cNvSpPr txBox="1"/>
          <p:nvPr/>
        </p:nvSpPr>
        <p:spPr>
          <a:xfrm>
            <a:off x="4727466" y="5077023"/>
            <a:ext cx="2464136" cy="307777"/>
          </a:xfrm>
          <a:prstGeom prst="rect">
            <a:avLst/>
          </a:prstGeom>
          <a:noFill/>
        </p:spPr>
        <p:txBody>
          <a:bodyPr wrap="none" rtlCol="0">
            <a:spAutoFit/>
          </a:bodyPr>
          <a:lstStyle/>
          <a:p>
            <a:r>
              <a:rPr lang="es-ES" dirty="0">
                <a:solidFill>
                  <a:srgbClr val="025C6D"/>
                </a:solidFill>
              </a:rPr>
              <a:t>Barceló-Llull and Pascual </a:t>
            </a:r>
            <a:r>
              <a:rPr lang="en-IT">
                <a:solidFill>
                  <a:srgbClr val="025C6D"/>
                </a:solidFill>
              </a:rPr>
              <a:t>- </a:t>
            </a:r>
            <a:r>
              <a:rPr lang="en-IT" dirty="0">
                <a:solidFill>
                  <a:srgbClr val="025C6D"/>
                </a:solidFill>
              </a:rPr>
              <a:t>2</a:t>
            </a:r>
          </a:p>
        </p:txBody>
      </p:sp>
      <p:graphicFrame>
        <p:nvGraphicFramePr>
          <p:cNvPr id="4" name="Tabla 5">
            <a:extLst>
              <a:ext uri="{FF2B5EF4-FFF2-40B4-BE49-F238E27FC236}">
                <a16:creationId xmlns:a16="http://schemas.microsoft.com/office/drawing/2014/main" id="{C98E6D7B-2E20-E2AE-ED34-BE52FC8263F7}"/>
              </a:ext>
            </a:extLst>
          </p:cNvPr>
          <p:cNvGraphicFramePr>
            <a:graphicFrameLocks noGrp="1"/>
          </p:cNvGraphicFramePr>
          <p:nvPr>
            <p:extLst>
              <p:ext uri="{D42A27DB-BD31-4B8C-83A1-F6EECF244321}">
                <p14:modId xmlns:p14="http://schemas.microsoft.com/office/powerpoint/2010/main" val="3297442150"/>
              </p:ext>
            </p:extLst>
          </p:nvPr>
        </p:nvGraphicFramePr>
        <p:xfrm>
          <a:off x="3875072" y="1237385"/>
          <a:ext cx="3638432" cy="3044448"/>
        </p:xfrm>
        <a:graphic>
          <a:graphicData uri="http://schemas.openxmlformats.org/drawingml/2006/table">
            <a:tbl>
              <a:tblPr firstRow="1" bandRow="1">
                <a:tableStyleId>{2D5ABB26-0587-4C30-8999-92F81FD0307C}</a:tableStyleId>
              </a:tblPr>
              <a:tblGrid>
                <a:gridCol w="809745">
                  <a:extLst>
                    <a:ext uri="{9D8B030D-6E8A-4147-A177-3AD203B41FA5}">
                      <a16:colId xmlns:a16="http://schemas.microsoft.com/office/drawing/2014/main" val="2762795996"/>
                    </a:ext>
                  </a:extLst>
                </a:gridCol>
                <a:gridCol w="2828687">
                  <a:extLst>
                    <a:ext uri="{9D8B030D-6E8A-4147-A177-3AD203B41FA5}">
                      <a16:colId xmlns:a16="http://schemas.microsoft.com/office/drawing/2014/main" val="786718785"/>
                    </a:ext>
                  </a:extLst>
                </a:gridCol>
              </a:tblGrid>
              <a:tr h="311785">
                <a:tc>
                  <a:txBody>
                    <a:bodyPr/>
                    <a:lstStyle/>
                    <a:p>
                      <a:pPr marL="0" marR="0" algn="ctr" defTabSz="914400" rtl="0" eaLnBrk="1" latinLnBrk="0" hangingPunct="1">
                        <a:lnSpc>
                          <a:spcPct val="120000"/>
                        </a:lnSpc>
                        <a:spcBef>
                          <a:spcPts val="0"/>
                        </a:spcBef>
                        <a:spcAft>
                          <a:spcPts val="0"/>
                        </a:spcAft>
                        <a:buClr>
                          <a:srgbClr val="000000"/>
                        </a:buClr>
                        <a:buFont typeface="Arial"/>
                        <a:defRPr/>
                      </a:pPr>
                      <a:r>
                        <a:rPr lang="en-GB" sz="1600" b="1" i="0" u="none" strike="noStrike" cap="none" dirty="0">
                          <a:solidFill>
                            <a:srgbClr val="025C6D"/>
                          </a:solidFill>
                          <a:latin typeface="Arial" panose="020B0604020202020204" pitchFamily="34" charset="0"/>
                          <a:ea typeface="+mn-ea"/>
                          <a:cs typeface="Arial" panose="020B0604020202020204" pitchFamily="34" charset="0"/>
                          <a:sym typeface="Arial"/>
                        </a:rPr>
                        <a:t>Ref.</a:t>
                      </a:r>
                    </a:p>
                  </a:txBody>
                  <a:tcP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indent="0" algn="l" defTabSz="914400" rtl="0" eaLnBrk="1" latinLnBrk="0" hangingPunct="1">
                        <a:lnSpc>
                          <a:spcPct val="120000"/>
                        </a:lnSpc>
                        <a:buFont typeface="Arial" panose="020B0604020202020204" pitchFamily="34" charset="0"/>
                        <a:buNone/>
                        <a:defRPr/>
                      </a:pPr>
                      <a:r>
                        <a:rPr lang="en-GB" sz="1600" b="0" i="0" u="none" strike="noStrike" cap="none" dirty="0">
                          <a:solidFill>
                            <a:srgbClr val="025C6D"/>
                          </a:solidFill>
                          <a:latin typeface="Arial" panose="020B0604020202020204" pitchFamily="34" charset="0"/>
                          <a:ea typeface="+mn-ea"/>
                          <a:cs typeface="Arial" panose="020B0604020202020204" pitchFamily="34" charset="0"/>
                          <a:sym typeface="Arial"/>
                        </a:rPr>
                        <a:t>CTD casts, </a:t>
                      </a:r>
                      <a:r>
                        <a:rPr lang="en-GB" sz="1600" b="0" i="0" u="none" strike="noStrike" cap="none" dirty="0" err="1">
                          <a:solidFill>
                            <a:srgbClr val="025C6D"/>
                          </a:solidFill>
                          <a:latin typeface="Arial" panose="020B0604020202020204" pitchFamily="34" charset="0"/>
                          <a:ea typeface="+mn-ea"/>
                          <a:cs typeface="Arial" panose="020B0604020202020204" pitchFamily="34" charset="0"/>
                          <a:sym typeface="Arial"/>
                        </a:rPr>
                        <a:t>z</a:t>
                      </a:r>
                      <a:r>
                        <a:rPr lang="en-GB" sz="1600" b="0" i="0" u="none" strike="noStrike" cap="none" baseline="-25000" dirty="0" err="1">
                          <a:solidFill>
                            <a:srgbClr val="025C6D"/>
                          </a:solidFill>
                          <a:latin typeface="Arial" panose="020B0604020202020204" pitchFamily="34" charset="0"/>
                          <a:ea typeface="+mn-ea"/>
                          <a:cs typeface="Arial" panose="020B0604020202020204" pitchFamily="34" charset="0"/>
                          <a:sym typeface="Arial"/>
                        </a:rPr>
                        <a:t>max</a:t>
                      </a:r>
                      <a:r>
                        <a:rPr lang="en-GB" sz="1600" b="0" i="0" u="none" strike="noStrike" cap="none" dirty="0">
                          <a:solidFill>
                            <a:srgbClr val="025C6D"/>
                          </a:solidFill>
                          <a:latin typeface="Arial" panose="020B0604020202020204" pitchFamily="34" charset="0"/>
                          <a:ea typeface="+mn-ea"/>
                          <a:cs typeface="Arial" panose="020B0604020202020204" pitchFamily="34" charset="0"/>
                          <a:sym typeface="Arial"/>
                        </a:rPr>
                        <a:t>: 1000 m, dx: 10 km, summer</a:t>
                      </a:r>
                    </a:p>
                    <a:p>
                      <a:pPr marL="0" indent="0" algn="ctr" defTabSz="914400" rtl="0" eaLnBrk="1" latinLnBrk="0" hangingPunct="1">
                        <a:lnSpc>
                          <a:spcPct val="120000"/>
                        </a:lnSpc>
                        <a:buFont typeface="Arial" panose="020B0604020202020204" pitchFamily="34" charset="0"/>
                        <a:buNone/>
                        <a:defRPr/>
                      </a:pPr>
                      <a:r>
                        <a:rPr lang="en-GB" sz="1400" b="0" i="0" u="none" strike="noStrike" cap="none" dirty="0">
                          <a:solidFill>
                            <a:srgbClr val="025C6D"/>
                          </a:solidFill>
                          <a:latin typeface="Arial" panose="020B0604020202020204" pitchFamily="34" charset="0"/>
                          <a:ea typeface="+mn-ea"/>
                          <a:cs typeface="Arial" panose="020B0604020202020204" pitchFamily="34" charset="0"/>
                          <a:sym typeface="Arial"/>
                        </a:rPr>
                        <a:t>~ PRE-SWOT sampling strategy</a:t>
                      </a:r>
                    </a:p>
                    <a:p>
                      <a:pPr marL="0" marR="0" lvl="0" indent="0" algn="ctr" defTabSz="914400" rtl="0" eaLnBrk="1" fontAlgn="auto" latinLnBrk="0" hangingPunct="1">
                        <a:lnSpc>
                          <a:spcPct val="120000"/>
                        </a:lnSpc>
                        <a:spcBef>
                          <a:spcPts val="0"/>
                        </a:spcBef>
                        <a:spcAft>
                          <a:spcPts val="0"/>
                        </a:spcAft>
                        <a:buClr>
                          <a:srgbClr val="000000"/>
                        </a:buClr>
                        <a:buSzTx/>
                        <a:buFont typeface="Arial" panose="020B0604020202020204" pitchFamily="34" charset="0"/>
                        <a:buNone/>
                        <a:tabLst/>
                        <a:defRPr/>
                      </a:pPr>
                      <a:r>
                        <a:rPr lang="en-GB" sz="1400" b="0" i="0" u="none" strike="noStrike" cap="none" dirty="0">
                          <a:solidFill>
                            <a:srgbClr val="025C6D"/>
                          </a:solidFill>
                          <a:latin typeface="Arial" panose="020B0604020202020204" pitchFamily="34" charset="0"/>
                          <a:ea typeface="+mn-ea"/>
                          <a:cs typeface="Arial" panose="020B0604020202020204" pitchFamily="34" charset="0"/>
                          <a:sym typeface="Arial"/>
                        </a:rPr>
                        <a:t>(</a:t>
                      </a:r>
                      <a:r>
                        <a:rPr lang="en-US" sz="1400" dirty="0">
                          <a:solidFill>
                            <a:srgbClr val="025C6D"/>
                          </a:solidFill>
                          <a:latin typeface="Arial" panose="020B0604020202020204" pitchFamily="34" charset="0"/>
                          <a:cs typeface="Arial" panose="020B0604020202020204" pitchFamily="34" charset="0"/>
                        </a:rPr>
                        <a:t>Barceló-Llull et al., 2021)</a:t>
                      </a:r>
                    </a:p>
                  </a:txBody>
                  <a:tcP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51121465"/>
                  </a:ext>
                </a:extLst>
              </a:tr>
              <a:tr h="370840">
                <a:tc>
                  <a:txBody>
                    <a:bodyPr/>
                    <a:lstStyle/>
                    <a:p>
                      <a:pPr marL="0" marR="0" algn="ctr" defTabSz="914400" rtl="0" eaLnBrk="1" latinLnBrk="0" hangingPunct="1">
                        <a:lnSpc>
                          <a:spcPct val="120000"/>
                        </a:lnSpc>
                        <a:spcBef>
                          <a:spcPts val="0"/>
                        </a:spcBef>
                        <a:spcAft>
                          <a:spcPts val="0"/>
                        </a:spcAft>
                        <a:buClr>
                          <a:srgbClr val="000000"/>
                        </a:buClr>
                        <a:buFont typeface="Arial"/>
                        <a:defRPr/>
                      </a:pPr>
                      <a:r>
                        <a:rPr lang="en-GB" sz="1600" b="1" i="0" u="none" strike="noStrike" cap="none" dirty="0">
                          <a:solidFill>
                            <a:srgbClr val="025C6D"/>
                          </a:solidFill>
                          <a:latin typeface="Arial" panose="020B0604020202020204" pitchFamily="34" charset="0"/>
                          <a:ea typeface="+mn-ea"/>
                          <a:cs typeface="Arial" panose="020B0604020202020204" pitchFamily="34" charset="0"/>
                          <a:sym typeface="Arial"/>
                        </a:rPr>
                        <a:t>#1</a:t>
                      </a:r>
                    </a:p>
                  </a:txBody>
                  <a:tcP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indent="0" algn="l" defTabSz="914400" rtl="0" eaLnBrk="1" latinLnBrk="0" hangingPunct="1">
                        <a:lnSpc>
                          <a:spcPct val="120000"/>
                        </a:lnSpc>
                        <a:buFont typeface="Arial" panose="020B0604020202020204" pitchFamily="34" charset="0"/>
                        <a:buNone/>
                        <a:defRPr/>
                      </a:pPr>
                      <a:r>
                        <a:rPr lang="en-GB" sz="1600" b="0" i="0" u="none" strike="noStrike" cap="none" dirty="0" err="1">
                          <a:solidFill>
                            <a:srgbClr val="025C6D"/>
                          </a:solidFill>
                          <a:latin typeface="Arial" panose="020B0604020202020204" pitchFamily="34" charset="0"/>
                          <a:ea typeface="+mn-ea"/>
                          <a:cs typeface="Arial" panose="020B0604020202020204" pitchFamily="34" charset="0"/>
                          <a:sym typeface="Arial"/>
                        </a:rPr>
                        <a:t>z</a:t>
                      </a:r>
                      <a:r>
                        <a:rPr lang="en-GB" sz="1600" b="0" i="0" u="none" strike="noStrike" cap="none" baseline="-25000" dirty="0" err="1">
                          <a:solidFill>
                            <a:srgbClr val="025C6D"/>
                          </a:solidFill>
                          <a:latin typeface="Arial" panose="020B0604020202020204" pitchFamily="34" charset="0"/>
                          <a:ea typeface="+mn-ea"/>
                          <a:cs typeface="Arial" panose="020B0604020202020204" pitchFamily="34" charset="0"/>
                          <a:sym typeface="Arial"/>
                        </a:rPr>
                        <a:t>max</a:t>
                      </a:r>
                      <a:r>
                        <a:rPr lang="en-GB" sz="1600" b="0" i="0" u="none" strike="noStrike" cap="none" dirty="0">
                          <a:solidFill>
                            <a:srgbClr val="025C6D"/>
                          </a:solidFill>
                          <a:latin typeface="Arial" panose="020B0604020202020204" pitchFamily="34" charset="0"/>
                          <a:ea typeface="+mn-ea"/>
                          <a:cs typeface="Arial" panose="020B0604020202020204" pitchFamily="34" charset="0"/>
                          <a:sym typeface="Arial"/>
                        </a:rPr>
                        <a:t>: 500 m</a:t>
                      </a:r>
                    </a:p>
                  </a:txBody>
                  <a:tcP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282529418"/>
                  </a:ext>
                </a:extLst>
              </a:tr>
              <a:tr h="370840">
                <a:tc>
                  <a:txBody>
                    <a:bodyPr/>
                    <a:lstStyle/>
                    <a:p>
                      <a:pPr marL="0" marR="0" algn="ctr" defTabSz="914400" rtl="0" eaLnBrk="1" latinLnBrk="0" hangingPunct="1">
                        <a:lnSpc>
                          <a:spcPct val="120000"/>
                        </a:lnSpc>
                        <a:spcBef>
                          <a:spcPts val="0"/>
                        </a:spcBef>
                        <a:spcAft>
                          <a:spcPts val="0"/>
                        </a:spcAft>
                        <a:buClr>
                          <a:srgbClr val="000000"/>
                        </a:buClr>
                        <a:buFont typeface="Arial"/>
                        <a:defRPr/>
                      </a:pPr>
                      <a:r>
                        <a:rPr lang="en-GB" sz="1600" b="1" i="0" u="none" strike="noStrike" cap="none" dirty="0">
                          <a:solidFill>
                            <a:srgbClr val="025C6D"/>
                          </a:solidFill>
                          <a:latin typeface="Arial" panose="020B0604020202020204" pitchFamily="34" charset="0"/>
                          <a:ea typeface="+mn-ea"/>
                          <a:cs typeface="Arial" panose="020B0604020202020204" pitchFamily="34" charset="0"/>
                          <a:sym typeface="Arial"/>
                        </a:rPr>
                        <a:t>#2</a:t>
                      </a:r>
                    </a:p>
                  </a:txBody>
                  <a:tcP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indent="0" algn="l" defTabSz="914400" rtl="0" eaLnBrk="1" latinLnBrk="0" hangingPunct="1">
                        <a:lnSpc>
                          <a:spcPct val="120000"/>
                        </a:lnSpc>
                        <a:buFont typeface="Arial" panose="020B0604020202020204" pitchFamily="34" charset="0"/>
                        <a:buNone/>
                        <a:defRPr/>
                      </a:pPr>
                      <a:r>
                        <a:rPr lang="en-GB" sz="1600" b="0" i="0" u="none" strike="noStrike" cap="none" dirty="0">
                          <a:solidFill>
                            <a:srgbClr val="025C6D"/>
                          </a:solidFill>
                          <a:latin typeface="Arial" panose="020B0604020202020204" pitchFamily="34" charset="0"/>
                          <a:ea typeface="+mn-ea"/>
                          <a:cs typeface="Arial" panose="020B0604020202020204" pitchFamily="34" charset="0"/>
                          <a:sym typeface="Arial"/>
                        </a:rPr>
                        <a:t>dx: 5, 8, 12, 15 km</a:t>
                      </a:r>
                    </a:p>
                  </a:txBody>
                  <a:tcP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63730191"/>
                  </a:ext>
                </a:extLst>
              </a:tr>
              <a:tr h="370840">
                <a:tc>
                  <a:txBody>
                    <a:bodyPr/>
                    <a:lstStyle/>
                    <a:p>
                      <a:pPr marL="0" marR="0" algn="ctr" defTabSz="914400" rtl="0" eaLnBrk="1" latinLnBrk="0" hangingPunct="1">
                        <a:lnSpc>
                          <a:spcPct val="120000"/>
                        </a:lnSpc>
                        <a:spcBef>
                          <a:spcPts val="0"/>
                        </a:spcBef>
                        <a:spcAft>
                          <a:spcPts val="0"/>
                        </a:spcAft>
                        <a:buClr>
                          <a:srgbClr val="000000"/>
                        </a:buClr>
                        <a:buFont typeface="Arial"/>
                        <a:defRPr/>
                      </a:pPr>
                      <a:r>
                        <a:rPr lang="en-GB" sz="1600" b="1" i="0" u="none" strike="noStrike" cap="none" dirty="0">
                          <a:solidFill>
                            <a:srgbClr val="025C6D"/>
                          </a:solidFill>
                          <a:latin typeface="Arial" panose="020B0604020202020204" pitchFamily="34" charset="0"/>
                          <a:ea typeface="+mn-ea"/>
                          <a:cs typeface="Arial" panose="020B0604020202020204" pitchFamily="34" charset="0"/>
                          <a:sym typeface="Arial"/>
                        </a:rPr>
                        <a:t>#3</a:t>
                      </a:r>
                    </a:p>
                  </a:txBody>
                  <a:tcP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l" defTabSz="914400" rtl="0" eaLnBrk="1" latinLnBrk="0" hangingPunct="1">
                        <a:lnSpc>
                          <a:spcPct val="120000"/>
                        </a:lnSpc>
                        <a:defRPr/>
                      </a:pPr>
                      <a:r>
                        <a:rPr lang="en-GB" sz="1600" b="0" i="0" u="none" strike="noStrike" cap="none" dirty="0" err="1">
                          <a:solidFill>
                            <a:srgbClr val="025C6D"/>
                          </a:solidFill>
                          <a:latin typeface="Arial" panose="020B0604020202020204" pitchFamily="34" charset="0"/>
                          <a:ea typeface="+mn-ea"/>
                          <a:cs typeface="Arial" panose="020B0604020202020204" pitchFamily="34" charset="0"/>
                          <a:sym typeface="Arial"/>
                        </a:rPr>
                        <a:t>uCTD</a:t>
                      </a:r>
                      <a:endParaRPr lang="en-GB" sz="1600" b="0" i="0" u="none" strike="noStrike" cap="none" dirty="0">
                        <a:solidFill>
                          <a:srgbClr val="025C6D"/>
                        </a:solidFill>
                        <a:latin typeface="Arial" panose="020B0604020202020204" pitchFamily="34" charset="0"/>
                        <a:ea typeface="+mn-ea"/>
                        <a:cs typeface="Arial" panose="020B0604020202020204" pitchFamily="34" charset="0"/>
                        <a:sym typeface="Arial"/>
                      </a:endParaRPr>
                    </a:p>
                  </a:txBody>
                  <a:tcP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7979106"/>
                  </a:ext>
                </a:extLst>
              </a:tr>
              <a:tr h="370840">
                <a:tc>
                  <a:txBody>
                    <a:bodyPr/>
                    <a:lstStyle/>
                    <a:p>
                      <a:pPr marL="0" marR="0" algn="ctr" defTabSz="914400" rtl="0" eaLnBrk="1" latinLnBrk="0" hangingPunct="1">
                        <a:lnSpc>
                          <a:spcPct val="120000"/>
                        </a:lnSpc>
                        <a:spcBef>
                          <a:spcPts val="0"/>
                        </a:spcBef>
                        <a:spcAft>
                          <a:spcPts val="0"/>
                        </a:spcAft>
                        <a:buClr>
                          <a:srgbClr val="000000"/>
                        </a:buClr>
                        <a:buFont typeface="Arial"/>
                        <a:defRPr/>
                      </a:pPr>
                      <a:r>
                        <a:rPr lang="en-GB" sz="1600" b="1" i="0" u="none" strike="noStrike" cap="none" dirty="0">
                          <a:solidFill>
                            <a:srgbClr val="025C6D"/>
                          </a:solidFill>
                          <a:latin typeface="Arial" panose="020B0604020202020204" pitchFamily="34" charset="0"/>
                          <a:ea typeface="+mn-ea"/>
                          <a:cs typeface="Arial" panose="020B0604020202020204" pitchFamily="34" charset="0"/>
                          <a:sym typeface="Arial"/>
                        </a:rPr>
                        <a:t>#4</a:t>
                      </a:r>
                    </a:p>
                  </a:txBody>
                  <a:tcP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l" defTabSz="914400" rtl="0" eaLnBrk="1" latinLnBrk="0" hangingPunct="1">
                        <a:lnSpc>
                          <a:spcPct val="120000"/>
                        </a:lnSpc>
                        <a:defRPr/>
                      </a:pPr>
                      <a:r>
                        <a:rPr lang="en-GB" sz="1600" b="0" i="0" u="none" strike="noStrike" cap="none" dirty="0">
                          <a:solidFill>
                            <a:srgbClr val="025C6D"/>
                          </a:solidFill>
                          <a:latin typeface="Arial" panose="020B0604020202020204" pitchFamily="34" charset="0"/>
                          <a:ea typeface="+mn-ea"/>
                          <a:cs typeface="Arial" panose="020B0604020202020204" pitchFamily="34" charset="0"/>
                          <a:sym typeface="Arial"/>
                        </a:rPr>
                        <a:t>Winter</a:t>
                      </a:r>
                    </a:p>
                  </a:txBody>
                  <a:tcP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209151337"/>
                  </a:ext>
                </a:extLst>
              </a:tr>
              <a:tr h="395926">
                <a:tc>
                  <a:txBody>
                    <a:bodyPr/>
                    <a:lstStyle/>
                    <a:p>
                      <a:pPr marL="0" marR="0" algn="ctr" defTabSz="914400" rtl="0" eaLnBrk="1" latinLnBrk="0" hangingPunct="1">
                        <a:lnSpc>
                          <a:spcPct val="120000"/>
                        </a:lnSpc>
                        <a:spcBef>
                          <a:spcPts val="0"/>
                        </a:spcBef>
                        <a:spcAft>
                          <a:spcPts val="0"/>
                        </a:spcAft>
                        <a:buClr>
                          <a:srgbClr val="000000"/>
                        </a:buClr>
                        <a:buFont typeface="Arial"/>
                        <a:defRPr/>
                      </a:pPr>
                      <a:r>
                        <a:rPr lang="en-GB" sz="1600" b="1" i="0" u="none" strike="noStrike" cap="none" dirty="0">
                          <a:solidFill>
                            <a:srgbClr val="025C6D"/>
                          </a:solidFill>
                          <a:latin typeface="Arial" panose="020B0604020202020204" pitchFamily="34" charset="0"/>
                          <a:ea typeface="+mn-ea"/>
                          <a:cs typeface="Arial" panose="020B0604020202020204" pitchFamily="34" charset="0"/>
                          <a:sym typeface="Arial"/>
                        </a:rPr>
                        <a:t>#5</a:t>
                      </a:r>
                    </a:p>
                  </a:txBody>
                  <a:tcP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l" defTabSz="914400" rtl="0" eaLnBrk="1" latinLnBrk="0" hangingPunct="1">
                        <a:lnSpc>
                          <a:spcPct val="120000"/>
                        </a:lnSpc>
                        <a:defRPr/>
                      </a:pPr>
                      <a:r>
                        <a:rPr lang="en-GB" sz="1600" b="0" i="0" u="none" strike="noStrike" cap="none" dirty="0">
                          <a:solidFill>
                            <a:srgbClr val="025C6D"/>
                          </a:solidFill>
                          <a:latin typeface="Arial" panose="020B0604020202020204" pitchFamily="34" charset="0"/>
                          <a:ea typeface="+mn-ea"/>
                          <a:cs typeface="Arial" panose="020B0604020202020204" pitchFamily="34" charset="0"/>
                          <a:sym typeface="Arial"/>
                        </a:rPr>
                        <a:t>Gliders</a:t>
                      </a:r>
                    </a:p>
                  </a:txBody>
                  <a:tcP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243745127"/>
                  </a:ext>
                </a:extLst>
              </a:tr>
            </a:tbl>
          </a:graphicData>
        </a:graphic>
      </p:graphicFrame>
      <p:graphicFrame>
        <p:nvGraphicFramePr>
          <p:cNvPr id="5" name="Tabla 5">
            <a:extLst>
              <a:ext uri="{FF2B5EF4-FFF2-40B4-BE49-F238E27FC236}">
                <a16:creationId xmlns:a16="http://schemas.microsoft.com/office/drawing/2014/main" id="{FDD26C62-D5AE-F598-D3C7-61AADE62AC9F}"/>
              </a:ext>
            </a:extLst>
          </p:cNvPr>
          <p:cNvGraphicFramePr>
            <a:graphicFrameLocks noGrp="1"/>
          </p:cNvGraphicFramePr>
          <p:nvPr>
            <p:extLst>
              <p:ext uri="{D42A27DB-BD31-4B8C-83A1-F6EECF244321}">
                <p14:modId xmlns:p14="http://schemas.microsoft.com/office/powerpoint/2010/main" val="420662467"/>
              </p:ext>
            </p:extLst>
          </p:nvPr>
        </p:nvGraphicFramePr>
        <p:xfrm>
          <a:off x="242925" y="1237385"/>
          <a:ext cx="3408770" cy="1613026"/>
        </p:xfrm>
        <a:graphic>
          <a:graphicData uri="http://schemas.openxmlformats.org/drawingml/2006/table">
            <a:tbl>
              <a:tblPr firstRow="1" bandRow="1">
                <a:tableStyleId>{2D5ABB26-0587-4C30-8999-92F81FD0307C}</a:tableStyleId>
              </a:tblPr>
              <a:tblGrid>
                <a:gridCol w="1241073">
                  <a:extLst>
                    <a:ext uri="{9D8B030D-6E8A-4147-A177-3AD203B41FA5}">
                      <a16:colId xmlns:a16="http://schemas.microsoft.com/office/drawing/2014/main" val="2762795996"/>
                    </a:ext>
                  </a:extLst>
                </a:gridCol>
                <a:gridCol w="2167697">
                  <a:extLst>
                    <a:ext uri="{9D8B030D-6E8A-4147-A177-3AD203B41FA5}">
                      <a16:colId xmlns:a16="http://schemas.microsoft.com/office/drawing/2014/main" val="786718785"/>
                    </a:ext>
                  </a:extLst>
                </a:gridCol>
              </a:tblGrid>
              <a:tr h="346135">
                <a:tc gridSpan="2">
                  <a:txBody>
                    <a:bodyPr/>
                    <a:lstStyle/>
                    <a:p>
                      <a:pPr marL="0" algn="ctr" defTabSz="914400" rtl="0" eaLnBrk="1" latinLnBrk="0" hangingPunct="1">
                        <a:lnSpc>
                          <a:spcPct val="120000"/>
                        </a:lnSpc>
                        <a:defRPr/>
                      </a:pPr>
                      <a:r>
                        <a:rPr lang="en-GB" sz="1600" b="1" i="0" u="none" strike="noStrike" cap="none" dirty="0">
                          <a:solidFill>
                            <a:srgbClr val="025C6D"/>
                          </a:solidFill>
                          <a:latin typeface="Arial" panose="020B0604020202020204" pitchFamily="34" charset="0"/>
                          <a:ea typeface="+mn-ea"/>
                          <a:cs typeface="Arial" panose="020B0604020202020204" pitchFamily="34" charset="0"/>
                          <a:sym typeface="Arial"/>
                        </a:rPr>
                        <a:t>Mediterranean</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GB" sz="1400" b="0" i="1" kern="1200" dirty="0">
                        <a:solidFill>
                          <a:schemeClr val="tx2">
                            <a:lumMod val="60000"/>
                            <a:lumOff val="40000"/>
                          </a:schemeClr>
                        </a:solidFill>
                        <a:latin typeface="Calibri" panose="020F0502020204030204" pitchFamily="34" charset="0"/>
                        <a:ea typeface="+mn-ea"/>
                        <a:cs typeface="Calibri" panose="020F0502020204030204" pitchFamily="34" charset="0"/>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560882177"/>
                  </a:ext>
                </a:extLst>
              </a:tr>
              <a:tr h="418634">
                <a:tc>
                  <a:txBody>
                    <a:bodyPr/>
                    <a:lstStyle/>
                    <a:p>
                      <a:pPr marL="0" algn="ctr" defTabSz="914400" rtl="0" eaLnBrk="1" latinLnBrk="0" hangingPunct="1">
                        <a:lnSpc>
                          <a:spcPct val="120000"/>
                        </a:lnSpc>
                        <a:defRPr/>
                      </a:pPr>
                      <a:r>
                        <a:rPr lang="en-GB" sz="1600" b="1" i="0" u="none" strike="noStrike" cap="none" dirty="0">
                          <a:solidFill>
                            <a:srgbClr val="025C6D"/>
                          </a:solidFill>
                          <a:latin typeface="Arial" panose="020B0604020202020204" pitchFamily="34" charset="0"/>
                          <a:ea typeface="+mn-ea"/>
                          <a:cs typeface="Arial" panose="020B0604020202020204" pitchFamily="34" charset="0"/>
                          <a:sym typeface="Arial"/>
                        </a:rPr>
                        <a:t>eNATL60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indent="0" algn="ctr" defTabSz="914400" rtl="0" eaLnBrk="1" latinLnBrk="0" hangingPunct="1">
                        <a:lnSpc>
                          <a:spcPct val="120000"/>
                        </a:lnSpc>
                        <a:buFont typeface="Arial" panose="020B0604020202020204" pitchFamily="34" charset="0"/>
                        <a:buNone/>
                        <a:defRPr/>
                      </a:pPr>
                      <a:r>
                        <a:rPr lang="en-GB" sz="1600" b="0" i="0" u="none" strike="noStrike" cap="none" dirty="0">
                          <a:solidFill>
                            <a:srgbClr val="025C6D"/>
                          </a:solidFill>
                          <a:latin typeface="Arial" panose="020B0604020202020204" pitchFamily="34" charset="0"/>
                          <a:ea typeface="+mn-ea"/>
                          <a:cs typeface="Arial" panose="020B0604020202020204" pitchFamily="34" charset="0"/>
                          <a:sym typeface="Arial"/>
                        </a:rPr>
                        <a:t>1.5 km, hourly</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51121465"/>
                  </a:ext>
                </a:extLst>
              </a:tr>
              <a:tr h="418634">
                <a:tc>
                  <a:txBody>
                    <a:bodyPr/>
                    <a:lstStyle/>
                    <a:p>
                      <a:pPr marL="0" algn="ctr" defTabSz="914400" rtl="0" eaLnBrk="1" latinLnBrk="0" hangingPunct="1">
                        <a:lnSpc>
                          <a:spcPct val="120000"/>
                        </a:lnSpc>
                        <a:defRPr/>
                      </a:pPr>
                      <a:r>
                        <a:rPr lang="en-GB" sz="1600" b="1" i="0" u="none" strike="noStrike" cap="none" dirty="0">
                          <a:solidFill>
                            <a:srgbClr val="025C6D"/>
                          </a:solidFill>
                          <a:latin typeface="Arial" panose="020B0604020202020204" pitchFamily="34" charset="0"/>
                          <a:ea typeface="+mn-ea"/>
                          <a:cs typeface="Arial" panose="020B0604020202020204" pitchFamily="34" charset="0"/>
                          <a:sym typeface="Arial"/>
                        </a:rPr>
                        <a:t>WMOP</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indent="0" algn="ctr" defTabSz="914400" rtl="0" eaLnBrk="1" latinLnBrk="0" hangingPunct="1">
                        <a:lnSpc>
                          <a:spcPct val="120000"/>
                        </a:lnSpc>
                        <a:buFont typeface="Arial" panose="020B0604020202020204" pitchFamily="34" charset="0"/>
                        <a:buNone/>
                        <a:defRPr/>
                      </a:pPr>
                      <a:r>
                        <a:rPr lang="en-GB" sz="1600" b="0" i="0" u="none" strike="noStrike" cap="none" dirty="0">
                          <a:solidFill>
                            <a:srgbClr val="025C6D"/>
                          </a:solidFill>
                          <a:latin typeface="Arial" panose="020B0604020202020204" pitchFamily="34" charset="0"/>
                          <a:ea typeface="+mn-ea"/>
                          <a:cs typeface="Arial" panose="020B0604020202020204" pitchFamily="34" charset="0"/>
                          <a:sym typeface="Arial"/>
                        </a:rPr>
                        <a:t>2 km, daily</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282529418"/>
                  </a:ext>
                </a:extLst>
              </a:tr>
              <a:tr h="418634">
                <a:tc>
                  <a:txBody>
                    <a:bodyPr/>
                    <a:lstStyle/>
                    <a:p>
                      <a:pPr marL="0" algn="ctr" defTabSz="914400" rtl="0" eaLnBrk="1" latinLnBrk="0" hangingPunct="1">
                        <a:lnSpc>
                          <a:spcPct val="120000"/>
                        </a:lnSpc>
                        <a:defRPr/>
                      </a:pPr>
                      <a:r>
                        <a:rPr lang="en-GB" sz="1600" b="1" i="0" u="none" strike="noStrike" cap="none" dirty="0">
                          <a:solidFill>
                            <a:srgbClr val="025C6D"/>
                          </a:solidFill>
                          <a:latin typeface="Arial" panose="020B0604020202020204" pitchFamily="34" charset="0"/>
                          <a:ea typeface="+mn-ea"/>
                          <a:cs typeface="Arial" panose="020B0604020202020204" pitchFamily="34" charset="0"/>
                          <a:sym typeface="Arial"/>
                        </a:rPr>
                        <a:t>CMEMS</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indent="0" algn="ctr" defTabSz="914400" rtl="0" eaLnBrk="1" latinLnBrk="0" hangingPunct="1">
                        <a:lnSpc>
                          <a:spcPct val="120000"/>
                        </a:lnSpc>
                        <a:buFont typeface="Arial" panose="020B0604020202020204" pitchFamily="34" charset="0"/>
                        <a:buNone/>
                        <a:defRPr/>
                      </a:pPr>
                      <a:r>
                        <a:rPr lang="en-GB" sz="1600" b="0" i="0" u="none" strike="noStrike" cap="none" dirty="0">
                          <a:solidFill>
                            <a:srgbClr val="025C6D"/>
                          </a:solidFill>
                          <a:latin typeface="Arial" panose="020B0604020202020204" pitchFamily="34" charset="0"/>
                          <a:ea typeface="+mn-ea"/>
                          <a:cs typeface="Arial" panose="020B0604020202020204" pitchFamily="34" charset="0"/>
                          <a:sym typeface="Arial"/>
                        </a:rPr>
                        <a:t>4 km, daily</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63730191"/>
                  </a:ext>
                </a:extLst>
              </a:tr>
            </a:tbl>
          </a:graphicData>
        </a:graphic>
      </p:graphicFrame>
      <p:sp>
        <p:nvSpPr>
          <p:cNvPr id="6" name="CuadroTexto 5">
            <a:extLst>
              <a:ext uri="{FF2B5EF4-FFF2-40B4-BE49-F238E27FC236}">
                <a16:creationId xmlns:a16="http://schemas.microsoft.com/office/drawing/2014/main" id="{49F0917D-3720-13FF-71D5-8750E4612B44}"/>
              </a:ext>
            </a:extLst>
          </p:cNvPr>
          <p:cNvSpPr txBox="1"/>
          <p:nvPr/>
        </p:nvSpPr>
        <p:spPr>
          <a:xfrm>
            <a:off x="224070" y="4420945"/>
            <a:ext cx="3560653" cy="656077"/>
          </a:xfrm>
          <a:prstGeom prst="rect">
            <a:avLst/>
          </a:prstGeom>
          <a:noFill/>
        </p:spPr>
        <p:txBody>
          <a:bodyPr wrap="square">
            <a:spAutoFit/>
          </a:bodyPr>
          <a:lstStyle/>
          <a:p>
            <a:pPr>
              <a:lnSpc>
                <a:spcPct val="120000"/>
              </a:lnSpc>
              <a:defRPr/>
            </a:pPr>
            <a:r>
              <a:rPr lang="en-AU" sz="1600" dirty="0">
                <a:solidFill>
                  <a:srgbClr val="025C6D"/>
                </a:solidFill>
                <a:latin typeface="Arial" panose="020B0604020202020204" pitchFamily="34" charset="0"/>
                <a:ea typeface="+mn-ea"/>
                <a:cs typeface="Arial" panose="020B0604020202020204" pitchFamily="34" charset="0"/>
              </a:rPr>
              <a:t>To simulate CTD observations and as the “ocean truth” (test sensitivity)</a:t>
            </a:r>
          </a:p>
        </p:txBody>
      </p:sp>
      <p:graphicFrame>
        <p:nvGraphicFramePr>
          <p:cNvPr id="7" name="Tabla 5">
            <a:extLst>
              <a:ext uri="{FF2B5EF4-FFF2-40B4-BE49-F238E27FC236}">
                <a16:creationId xmlns:a16="http://schemas.microsoft.com/office/drawing/2014/main" id="{05F7AD21-9438-1A94-EA1E-9A0A3FE5A7DF}"/>
              </a:ext>
            </a:extLst>
          </p:cNvPr>
          <p:cNvGraphicFramePr>
            <a:graphicFrameLocks noGrp="1"/>
          </p:cNvGraphicFramePr>
          <p:nvPr>
            <p:extLst>
              <p:ext uri="{D42A27DB-BD31-4B8C-83A1-F6EECF244321}">
                <p14:modId xmlns:p14="http://schemas.microsoft.com/office/powerpoint/2010/main" val="1638806906"/>
              </p:ext>
            </p:extLst>
          </p:nvPr>
        </p:nvGraphicFramePr>
        <p:xfrm>
          <a:off x="224070" y="3133086"/>
          <a:ext cx="3408770" cy="1071372"/>
        </p:xfrm>
        <a:graphic>
          <a:graphicData uri="http://schemas.openxmlformats.org/drawingml/2006/table">
            <a:tbl>
              <a:tblPr firstRow="1" bandRow="1">
                <a:tableStyleId>{2D5ABB26-0587-4C30-8999-92F81FD0307C}</a:tableStyleId>
              </a:tblPr>
              <a:tblGrid>
                <a:gridCol w="1241073">
                  <a:extLst>
                    <a:ext uri="{9D8B030D-6E8A-4147-A177-3AD203B41FA5}">
                      <a16:colId xmlns:a16="http://schemas.microsoft.com/office/drawing/2014/main" val="2762795996"/>
                    </a:ext>
                  </a:extLst>
                </a:gridCol>
                <a:gridCol w="2167697">
                  <a:extLst>
                    <a:ext uri="{9D8B030D-6E8A-4147-A177-3AD203B41FA5}">
                      <a16:colId xmlns:a16="http://schemas.microsoft.com/office/drawing/2014/main" val="786718785"/>
                    </a:ext>
                  </a:extLst>
                </a:gridCol>
              </a:tblGrid>
              <a:tr h="342237">
                <a:tc gridSpan="2">
                  <a:txBody>
                    <a:bodyPr/>
                    <a:lstStyle/>
                    <a:p>
                      <a:pPr marL="0" algn="ctr" defTabSz="914400" rtl="0" eaLnBrk="1" latinLnBrk="0" hangingPunct="1">
                        <a:lnSpc>
                          <a:spcPct val="120000"/>
                        </a:lnSpc>
                        <a:defRPr/>
                      </a:pPr>
                      <a:r>
                        <a:rPr lang="en-GB" sz="1600" b="1" i="0" u="none" strike="noStrike" cap="none" dirty="0">
                          <a:solidFill>
                            <a:srgbClr val="025C6D"/>
                          </a:solidFill>
                          <a:latin typeface="Arial" panose="020B0604020202020204" pitchFamily="34" charset="0"/>
                          <a:ea typeface="+mn-ea"/>
                          <a:cs typeface="Arial" panose="020B0604020202020204" pitchFamily="34" charset="0"/>
                          <a:sym typeface="Arial"/>
                        </a:rPr>
                        <a:t>Atlantic</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GB" sz="1400" b="0" i="1" kern="1200" dirty="0">
                        <a:solidFill>
                          <a:schemeClr val="tx2">
                            <a:lumMod val="60000"/>
                            <a:lumOff val="40000"/>
                          </a:schemeClr>
                        </a:solidFill>
                        <a:latin typeface="Calibri" panose="020F0502020204030204" pitchFamily="34" charset="0"/>
                        <a:ea typeface="+mn-ea"/>
                        <a:cs typeface="Calibri" panose="020F0502020204030204" pitchFamily="34" charset="0"/>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560882177"/>
                  </a:ext>
                </a:extLst>
              </a:tr>
              <a:tr h="351463">
                <a:tc>
                  <a:txBody>
                    <a:bodyPr/>
                    <a:lstStyle/>
                    <a:p>
                      <a:pPr marL="0" algn="ctr" defTabSz="914400" rtl="0" eaLnBrk="1" latinLnBrk="0" hangingPunct="1">
                        <a:lnSpc>
                          <a:spcPct val="120000"/>
                        </a:lnSpc>
                        <a:defRPr/>
                      </a:pPr>
                      <a:r>
                        <a:rPr lang="en-GB" sz="1600" b="1" i="0" u="none" strike="noStrike" cap="none" dirty="0">
                          <a:solidFill>
                            <a:srgbClr val="025C6D"/>
                          </a:solidFill>
                          <a:latin typeface="Arial" panose="020B0604020202020204" pitchFamily="34" charset="0"/>
                          <a:ea typeface="+mn-ea"/>
                          <a:cs typeface="Arial" panose="020B0604020202020204" pitchFamily="34" charset="0"/>
                          <a:sym typeface="Arial"/>
                        </a:rPr>
                        <a:t>eNATL60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indent="0" algn="ctr" defTabSz="914400" rtl="0" eaLnBrk="1" latinLnBrk="0" hangingPunct="1">
                        <a:lnSpc>
                          <a:spcPct val="120000"/>
                        </a:lnSpc>
                        <a:buFont typeface="Arial" panose="020B0604020202020204" pitchFamily="34" charset="0"/>
                        <a:buNone/>
                        <a:defRPr/>
                      </a:pPr>
                      <a:r>
                        <a:rPr lang="en-GB" sz="1600" b="0" i="0" u="none" strike="noStrike" cap="none" dirty="0">
                          <a:solidFill>
                            <a:srgbClr val="025C6D"/>
                          </a:solidFill>
                          <a:latin typeface="Arial" panose="020B0604020202020204" pitchFamily="34" charset="0"/>
                          <a:ea typeface="+mn-ea"/>
                          <a:cs typeface="Arial" panose="020B0604020202020204" pitchFamily="34" charset="0"/>
                          <a:sym typeface="Arial"/>
                        </a:rPr>
                        <a:t>1.5 km, hourly</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51121465"/>
                  </a:ext>
                </a:extLst>
              </a:tr>
              <a:tr h="351463">
                <a:tc>
                  <a:txBody>
                    <a:bodyPr/>
                    <a:lstStyle/>
                    <a:p>
                      <a:pPr marL="0" algn="ctr" defTabSz="914400" rtl="0" eaLnBrk="1" latinLnBrk="0" hangingPunct="1">
                        <a:lnSpc>
                          <a:spcPct val="120000"/>
                        </a:lnSpc>
                        <a:defRPr/>
                      </a:pPr>
                      <a:r>
                        <a:rPr lang="en-GB" sz="1600" b="1" i="0" u="none" strike="noStrike" cap="none" dirty="0">
                          <a:solidFill>
                            <a:srgbClr val="025C6D"/>
                          </a:solidFill>
                          <a:latin typeface="Arial" panose="020B0604020202020204" pitchFamily="34" charset="0"/>
                          <a:ea typeface="+mn-ea"/>
                          <a:cs typeface="Arial" panose="020B0604020202020204" pitchFamily="34" charset="0"/>
                          <a:sym typeface="Arial"/>
                        </a:rPr>
                        <a:t>CMEMS</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indent="0" algn="ctr" defTabSz="914400" rtl="0" eaLnBrk="1" latinLnBrk="0" hangingPunct="1">
                        <a:lnSpc>
                          <a:spcPct val="120000"/>
                        </a:lnSpc>
                        <a:buFont typeface="Arial" panose="020B0604020202020204" pitchFamily="34" charset="0"/>
                        <a:buNone/>
                        <a:defRPr/>
                      </a:pPr>
                      <a:r>
                        <a:rPr lang="en-GB" sz="1600" b="0" i="0" u="none" strike="noStrike" cap="none" dirty="0">
                          <a:solidFill>
                            <a:srgbClr val="025C6D"/>
                          </a:solidFill>
                          <a:latin typeface="Arial" panose="020B0604020202020204" pitchFamily="34" charset="0"/>
                          <a:ea typeface="+mn-ea"/>
                          <a:cs typeface="Arial" panose="020B0604020202020204" pitchFamily="34" charset="0"/>
                          <a:sym typeface="Arial"/>
                        </a:rPr>
                        <a:t>8 km, daily</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63730191"/>
                  </a:ext>
                </a:extLst>
              </a:tr>
            </a:tbl>
          </a:graphicData>
        </a:graphic>
      </p:graphicFrame>
      <p:sp>
        <p:nvSpPr>
          <p:cNvPr id="8" name="CuadroTexto 7">
            <a:extLst>
              <a:ext uri="{FF2B5EF4-FFF2-40B4-BE49-F238E27FC236}">
                <a16:creationId xmlns:a16="http://schemas.microsoft.com/office/drawing/2014/main" id="{CB6E19C5-BC79-415D-9FB5-7FB471992333}"/>
              </a:ext>
            </a:extLst>
          </p:cNvPr>
          <p:cNvSpPr txBox="1"/>
          <p:nvPr/>
        </p:nvSpPr>
        <p:spPr>
          <a:xfrm>
            <a:off x="181854" y="595969"/>
            <a:ext cx="3511364" cy="427746"/>
          </a:xfrm>
          <a:prstGeom prst="rect">
            <a:avLst/>
          </a:prstGeom>
          <a:noFill/>
        </p:spPr>
        <p:txBody>
          <a:bodyPr wrap="square" rtlCol="0">
            <a:spAutoFit/>
          </a:bodyPr>
          <a:lstStyle/>
          <a:p>
            <a:pPr algn="ctr">
              <a:lnSpc>
                <a:spcPct val="120000"/>
              </a:lnSpc>
              <a:defRPr/>
            </a:pPr>
            <a:r>
              <a:rPr lang="en-AU" sz="2000" b="1" dirty="0">
                <a:solidFill>
                  <a:srgbClr val="025C6D"/>
                </a:solidFill>
                <a:latin typeface="Arial" panose="020B0604020202020204" pitchFamily="34" charset="0"/>
                <a:ea typeface="+mn-ea"/>
                <a:cs typeface="Arial" panose="020B0604020202020204" pitchFamily="34" charset="0"/>
              </a:rPr>
              <a:t>Models</a:t>
            </a:r>
          </a:p>
        </p:txBody>
      </p:sp>
      <p:sp>
        <p:nvSpPr>
          <p:cNvPr id="9" name="CuadroTexto 8">
            <a:extLst>
              <a:ext uri="{FF2B5EF4-FFF2-40B4-BE49-F238E27FC236}">
                <a16:creationId xmlns:a16="http://schemas.microsoft.com/office/drawing/2014/main" id="{3395E542-E68D-D7D0-B1DF-03E371D15F9D}"/>
              </a:ext>
            </a:extLst>
          </p:cNvPr>
          <p:cNvSpPr txBox="1"/>
          <p:nvPr/>
        </p:nvSpPr>
        <p:spPr>
          <a:xfrm>
            <a:off x="4390526" y="595969"/>
            <a:ext cx="2544126" cy="427746"/>
          </a:xfrm>
          <a:prstGeom prst="rect">
            <a:avLst/>
          </a:prstGeom>
          <a:noFill/>
        </p:spPr>
        <p:txBody>
          <a:bodyPr wrap="square" rtlCol="0">
            <a:spAutoFit/>
          </a:bodyPr>
          <a:lstStyle/>
          <a:p>
            <a:pPr algn="ctr">
              <a:lnSpc>
                <a:spcPct val="120000"/>
              </a:lnSpc>
              <a:defRPr/>
            </a:pPr>
            <a:r>
              <a:rPr lang="en-AU" sz="2000" b="1" dirty="0">
                <a:solidFill>
                  <a:srgbClr val="025C6D"/>
                </a:solidFill>
                <a:latin typeface="Arial" panose="020B0604020202020204" pitchFamily="34" charset="0"/>
                <a:ea typeface="+mn-ea"/>
                <a:cs typeface="Arial" panose="020B0604020202020204" pitchFamily="34" charset="0"/>
              </a:rPr>
              <a:t>Configurations</a:t>
            </a:r>
          </a:p>
        </p:txBody>
      </p:sp>
      <p:sp>
        <p:nvSpPr>
          <p:cNvPr id="10" name="CuadroTexto 9">
            <a:extLst>
              <a:ext uri="{FF2B5EF4-FFF2-40B4-BE49-F238E27FC236}">
                <a16:creationId xmlns:a16="http://schemas.microsoft.com/office/drawing/2014/main" id="{D8FD0FF9-147C-DB28-2800-58FAE6398507}"/>
              </a:ext>
            </a:extLst>
          </p:cNvPr>
          <p:cNvSpPr txBox="1"/>
          <p:nvPr/>
        </p:nvSpPr>
        <p:spPr>
          <a:xfrm>
            <a:off x="3804868" y="4420946"/>
            <a:ext cx="4003680" cy="656077"/>
          </a:xfrm>
          <a:prstGeom prst="rect">
            <a:avLst/>
          </a:prstGeom>
          <a:noFill/>
        </p:spPr>
        <p:txBody>
          <a:bodyPr wrap="square">
            <a:spAutoFit/>
          </a:bodyPr>
          <a:lstStyle/>
          <a:p>
            <a:pPr>
              <a:lnSpc>
                <a:spcPct val="120000"/>
              </a:lnSpc>
              <a:defRPr/>
            </a:pPr>
            <a:r>
              <a:rPr lang="en-AU" sz="1600" b="1" dirty="0">
                <a:solidFill>
                  <a:srgbClr val="025C6D"/>
                </a:solidFill>
                <a:latin typeface="Arial" panose="020B0604020202020204" pitchFamily="34" charset="0"/>
                <a:ea typeface="+mn-ea"/>
                <a:cs typeface="Arial" panose="020B0604020202020204" pitchFamily="34" charset="0"/>
              </a:rPr>
              <a:t>Reconstruction method</a:t>
            </a:r>
            <a:r>
              <a:rPr lang="en-AU" sz="1600" dirty="0">
                <a:solidFill>
                  <a:srgbClr val="025C6D"/>
                </a:solidFill>
                <a:latin typeface="Arial" panose="020B0604020202020204" pitchFamily="34" charset="0"/>
                <a:ea typeface="+mn-ea"/>
                <a:cs typeface="Arial" panose="020B0604020202020204" pitchFamily="34" charset="0"/>
              </a:rPr>
              <a:t>: </a:t>
            </a:r>
          </a:p>
          <a:p>
            <a:pPr>
              <a:lnSpc>
                <a:spcPct val="120000"/>
              </a:lnSpc>
              <a:defRPr/>
            </a:pPr>
            <a:r>
              <a:rPr lang="en-AU" sz="1600" dirty="0" err="1">
                <a:solidFill>
                  <a:srgbClr val="025C6D"/>
                </a:solidFill>
                <a:latin typeface="Arial" panose="020B0604020202020204" pitchFamily="34" charset="0"/>
                <a:ea typeface="+mn-ea"/>
                <a:cs typeface="Arial" panose="020B0604020202020204" pitchFamily="34" charset="0"/>
              </a:rPr>
              <a:t>spatio</a:t>
            </a:r>
            <a:r>
              <a:rPr lang="en-AU" sz="1600" dirty="0">
                <a:solidFill>
                  <a:srgbClr val="025C6D"/>
                </a:solidFill>
                <a:latin typeface="Arial" panose="020B0604020202020204" pitchFamily="34" charset="0"/>
                <a:ea typeface="+mn-ea"/>
                <a:cs typeface="Arial" panose="020B0604020202020204" pitchFamily="34" charset="0"/>
              </a:rPr>
              <a:t>-temporal optimal interpolation</a:t>
            </a:r>
          </a:p>
        </p:txBody>
      </p:sp>
      <p:grpSp>
        <p:nvGrpSpPr>
          <p:cNvPr id="11" name="Grupo 10">
            <a:extLst>
              <a:ext uri="{FF2B5EF4-FFF2-40B4-BE49-F238E27FC236}">
                <a16:creationId xmlns:a16="http://schemas.microsoft.com/office/drawing/2014/main" id="{AEFD9922-E6DF-FFDC-FEAE-1B0C0669F9E2}"/>
              </a:ext>
            </a:extLst>
          </p:cNvPr>
          <p:cNvGrpSpPr>
            <a:grpSpLocks noChangeAspect="1"/>
          </p:cNvGrpSpPr>
          <p:nvPr/>
        </p:nvGrpSpPr>
        <p:grpSpPr>
          <a:xfrm>
            <a:off x="7722800" y="831457"/>
            <a:ext cx="2833815" cy="1828800"/>
            <a:chOff x="5420585" y="3242773"/>
            <a:chExt cx="4475165" cy="2918458"/>
          </a:xfrm>
        </p:grpSpPr>
        <p:pic>
          <p:nvPicPr>
            <p:cNvPr id="12" name="Imagen 11">
              <a:extLst>
                <a:ext uri="{FF2B5EF4-FFF2-40B4-BE49-F238E27FC236}">
                  <a16:creationId xmlns:a16="http://schemas.microsoft.com/office/drawing/2014/main" id="{702BA1D1-6DF7-77A7-4BF4-7DFB064D0220}"/>
                </a:ext>
              </a:extLst>
            </p:cNvPr>
            <p:cNvPicPr>
              <a:picLocks noChangeAspect="1"/>
            </p:cNvPicPr>
            <p:nvPr/>
          </p:nvPicPr>
          <p:blipFill rotWithShape="1">
            <a:blip r:embed="rId4">
              <a:extLst>
                <a:ext uri="{28A0092B-C50C-407E-A947-70E740481C1C}">
                  <a14:useLocalDpi xmlns:a14="http://schemas.microsoft.com/office/drawing/2010/main" val="0"/>
                </a:ext>
              </a:extLst>
            </a:blip>
            <a:srcRect l="47938" t="16382" b="10623"/>
            <a:stretch/>
          </p:blipFill>
          <p:spPr>
            <a:xfrm>
              <a:off x="5420585" y="3242773"/>
              <a:ext cx="4475165" cy="2918458"/>
            </a:xfrm>
            <a:prstGeom prst="rect">
              <a:avLst/>
            </a:prstGeom>
            <a:ln w="50800">
              <a:noFill/>
            </a:ln>
          </p:spPr>
        </p:pic>
        <p:sp>
          <p:nvSpPr>
            <p:cNvPr id="13" name="Rectángulo 12">
              <a:extLst>
                <a:ext uri="{FF2B5EF4-FFF2-40B4-BE49-F238E27FC236}">
                  <a16:creationId xmlns:a16="http://schemas.microsoft.com/office/drawing/2014/main" id="{307ACADF-7A4C-E1B2-91AF-7768D8D918C8}"/>
                </a:ext>
              </a:extLst>
            </p:cNvPr>
            <p:cNvSpPr/>
            <p:nvPr/>
          </p:nvSpPr>
          <p:spPr>
            <a:xfrm>
              <a:off x="8097674" y="4374774"/>
              <a:ext cx="368396" cy="276127"/>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4" name="Grupo 13">
            <a:extLst>
              <a:ext uri="{FF2B5EF4-FFF2-40B4-BE49-F238E27FC236}">
                <a16:creationId xmlns:a16="http://schemas.microsoft.com/office/drawing/2014/main" id="{BF68E607-E054-0A4C-806E-19E752E87170}"/>
              </a:ext>
            </a:extLst>
          </p:cNvPr>
          <p:cNvGrpSpPr>
            <a:grpSpLocks noChangeAspect="1"/>
          </p:cNvGrpSpPr>
          <p:nvPr/>
        </p:nvGrpSpPr>
        <p:grpSpPr>
          <a:xfrm>
            <a:off x="7746433" y="2823094"/>
            <a:ext cx="2958764" cy="1828800"/>
            <a:chOff x="0" y="0"/>
            <a:chExt cx="5495544" cy="3396714"/>
          </a:xfrm>
        </p:grpSpPr>
        <p:pic>
          <p:nvPicPr>
            <p:cNvPr id="15" name="Imagen 14">
              <a:extLst>
                <a:ext uri="{FF2B5EF4-FFF2-40B4-BE49-F238E27FC236}">
                  <a16:creationId xmlns:a16="http://schemas.microsoft.com/office/drawing/2014/main" id="{725D2BBA-0C1A-CA5A-106B-A453A4EF6A0D}"/>
                </a:ext>
              </a:extLst>
            </p:cNvPr>
            <p:cNvPicPr preferRelativeResize="0">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5495544" cy="3396714"/>
            </a:xfrm>
            <a:prstGeom prst="rect">
              <a:avLst/>
            </a:prstGeom>
          </p:spPr>
        </p:pic>
        <p:sp>
          <p:nvSpPr>
            <p:cNvPr id="16" name="Rectángulo 15">
              <a:extLst>
                <a:ext uri="{FF2B5EF4-FFF2-40B4-BE49-F238E27FC236}">
                  <a16:creationId xmlns:a16="http://schemas.microsoft.com/office/drawing/2014/main" id="{A5B610DB-EC57-0F46-CE4D-69367DBE7858}"/>
                </a:ext>
              </a:extLst>
            </p:cNvPr>
            <p:cNvSpPr/>
            <p:nvPr/>
          </p:nvSpPr>
          <p:spPr>
            <a:xfrm>
              <a:off x="3267898" y="612955"/>
              <a:ext cx="332509" cy="249382"/>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_tradnl"/>
            </a:p>
          </p:txBody>
        </p:sp>
      </p:grpSp>
      <p:sp>
        <p:nvSpPr>
          <p:cNvPr id="17" name="CuadroTexto 16">
            <a:extLst>
              <a:ext uri="{FF2B5EF4-FFF2-40B4-BE49-F238E27FC236}">
                <a16:creationId xmlns:a16="http://schemas.microsoft.com/office/drawing/2014/main" id="{1627FC41-F2FE-1077-75D5-720D129D1AD9}"/>
              </a:ext>
            </a:extLst>
          </p:cNvPr>
          <p:cNvSpPr txBox="1"/>
          <p:nvPr/>
        </p:nvSpPr>
        <p:spPr>
          <a:xfrm>
            <a:off x="7936100" y="255086"/>
            <a:ext cx="2544126" cy="427746"/>
          </a:xfrm>
          <a:prstGeom prst="rect">
            <a:avLst/>
          </a:prstGeom>
          <a:noFill/>
        </p:spPr>
        <p:txBody>
          <a:bodyPr wrap="square" rtlCol="0">
            <a:spAutoFit/>
          </a:bodyPr>
          <a:lstStyle/>
          <a:p>
            <a:pPr algn="ctr">
              <a:lnSpc>
                <a:spcPct val="120000"/>
              </a:lnSpc>
              <a:defRPr/>
            </a:pPr>
            <a:r>
              <a:rPr lang="en-AU" sz="2000" b="1" dirty="0">
                <a:solidFill>
                  <a:srgbClr val="025C6D"/>
                </a:solidFill>
                <a:latin typeface="Arial" panose="020B0604020202020204" pitchFamily="34" charset="0"/>
                <a:ea typeface="+mn-ea"/>
                <a:cs typeface="Arial" panose="020B0604020202020204" pitchFamily="34" charset="0"/>
              </a:rPr>
              <a:t>Study regions</a:t>
            </a:r>
          </a:p>
        </p:txBody>
      </p:sp>
      <p:sp>
        <p:nvSpPr>
          <p:cNvPr id="18" name="CuadroTexto 17">
            <a:extLst>
              <a:ext uri="{FF2B5EF4-FFF2-40B4-BE49-F238E27FC236}">
                <a16:creationId xmlns:a16="http://schemas.microsoft.com/office/drawing/2014/main" id="{7134BD29-86BC-C10F-D3D1-7F75BFA62914}"/>
              </a:ext>
            </a:extLst>
          </p:cNvPr>
          <p:cNvSpPr txBox="1"/>
          <p:nvPr/>
        </p:nvSpPr>
        <p:spPr>
          <a:xfrm>
            <a:off x="7845260" y="4484519"/>
            <a:ext cx="2189224" cy="1084528"/>
          </a:xfrm>
          <a:prstGeom prst="rect">
            <a:avLst/>
          </a:prstGeom>
          <a:noFill/>
        </p:spPr>
        <p:txBody>
          <a:bodyPr wrap="square" rtlCol="0">
            <a:spAutoFit/>
          </a:bodyPr>
          <a:lstStyle/>
          <a:p>
            <a:pPr>
              <a:lnSpc>
                <a:spcPct val="120000"/>
              </a:lnSpc>
              <a:defRPr/>
            </a:pPr>
            <a:endParaRPr lang="en-AU" dirty="0">
              <a:solidFill>
                <a:srgbClr val="6F8094"/>
              </a:solidFill>
              <a:latin typeface="Calibri" panose="020F0502020204030204" pitchFamily="34" charset="0"/>
              <a:cs typeface="Calibri" panose="020F0502020204030204" pitchFamily="34" charset="0"/>
            </a:endParaRPr>
          </a:p>
          <a:p>
            <a:pPr algn="ctr">
              <a:defRPr/>
            </a:pPr>
            <a:r>
              <a:rPr lang="en-AU" sz="1600" b="1" dirty="0">
                <a:solidFill>
                  <a:srgbClr val="025C6D"/>
                </a:solidFill>
                <a:latin typeface="Arial" panose="020B0604020202020204" pitchFamily="34" charset="0"/>
                <a:ea typeface="+mn-ea"/>
                <a:cs typeface="Arial" panose="020B0604020202020204" pitchFamily="34" charset="0"/>
              </a:rPr>
              <a:t>Focus on SWOT scales of ~20 km</a:t>
            </a:r>
          </a:p>
          <a:p>
            <a:pPr>
              <a:lnSpc>
                <a:spcPct val="120000"/>
              </a:lnSpc>
              <a:defRPr/>
            </a:pPr>
            <a:endParaRPr lang="en-AU" dirty="0">
              <a:solidFill>
                <a:srgbClr val="6F8094"/>
              </a:solidFill>
              <a:latin typeface="Calibri" panose="020F0502020204030204" pitchFamily="34" charset="0"/>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grpSp>
        <p:nvGrpSpPr>
          <p:cNvPr id="105" name="Google Shape;105;p3"/>
          <p:cNvGrpSpPr/>
          <p:nvPr/>
        </p:nvGrpSpPr>
        <p:grpSpPr>
          <a:xfrm>
            <a:off x="7257" y="0"/>
            <a:ext cx="10922000" cy="5461000"/>
            <a:chOff x="0" y="0"/>
            <a:chExt cx="10922000" cy="5461000"/>
          </a:xfrm>
        </p:grpSpPr>
        <p:grpSp>
          <p:nvGrpSpPr>
            <p:cNvPr id="106" name="Google Shape;106;p3"/>
            <p:cNvGrpSpPr/>
            <p:nvPr/>
          </p:nvGrpSpPr>
          <p:grpSpPr>
            <a:xfrm>
              <a:off x="0" y="0"/>
              <a:ext cx="10922000" cy="5461000"/>
              <a:chOff x="0" y="0"/>
              <a:chExt cx="10922000" cy="5461000"/>
            </a:xfrm>
          </p:grpSpPr>
          <p:sp>
            <p:nvSpPr>
              <p:cNvPr id="107" name="Google Shape;107;p3"/>
              <p:cNvSpPr/>
              <p:nvPr/>
            </p:nvSpPr>
            <p:spPr>
              <a:xfrm>
                <a:off x="0" y="0"/>
                <a:ext cx="10922000" cy="54610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8" name="Google Shape;108;p3"/>
              <p:cNvPicPr preferRelativeResize="0"/>
              <p:nvPr/>
            </p:nvPicPr>
            <p:blipFill rotWithShape="1">
              <a:blip r:embed="rId3">
                <a:alphaModFix/>
              </a:blip>
              <a:srcRect/>
              <a:stretch/>
            </p:blipFill>
            <p:spPr>
              <a:xfrm>
                <a:off x="10179877" y="4721629"/>
                <a:ext cx="734866" cy="734866"/>
              </a:xfrm>
              <a:prstGeom prst="rect">
                <a:avLst/>
              </a:prstGeom>
              <a:noFill/>
              <a:ln w="9525" cap="flat" cmpd="sng">
                <a:solidFill>
                  <a:schemeClr val="dk1"/>
                </a:solidFill>
                <a:prstDash val="solid"/>
                <a:round/>
                <a:headEnd type="none" w="sm" len="sm"/>
                <a:tailEnd type="none" w="sm" len="sm"/>
              </a:ln>
            </p:spPr>
          </p:pic>
        </p:grpSp>
        <p:sp>
          <p:nvSpPr>
            <p:cNvPr id="109" name="Google Shape;109;p3"/>
            <p:cNvSpPr txBox="1"/>
            <p:nvPr/>
          </p:nvSpPr>
          <p:spPr>
            <a:xfrm>
              <a:off x="76200" y="41769"/>
              <a:ext cx="10693400"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dirty="0">
                  <a:solidFill>
                    <a:srgbClr val="EA1D2D"/>
                  </a:solidFill>
                  <a:latin typeface="Arial"/>
                  <a:ea typeface="Arial"/>
                  <a:cs typeface="Arial"/>
                  <a:sym typeface="Arial"/>
                </a:rPr>
                <a:t>Results</a:t>
              </a:r>
              <a:endParaRPr sz="3000" b="1" i="0" u="none" strike="noStrike" cap="none" dirty="0">
                <a:solidFill>
                  <a:srgbClr val="EA1D2D"/>
                </a:solidFill>
                <a:latin typeface="Arial"/>
                <a:ea typeface="Arial"/>
                <a:cs typeface="Arial"/>
                <a:sym typeface="Arial"/>
              </a:endParaRPr>
            </a:p>
          </p:txBody>
        </p:sp>
      </p:grpSp>
      <p:sp>
        <p:nvSpPr>
          <p:cNvPr id="2" name="TextBox 1">
            <a:extLst>
              <a:ext uri="{FF2B5EF4-FFF2-40B4-BE49-F238E27FC236}">
                <a16:creationId xmlns:a16="http://schemas.microsoft.com/office/drawing/2014/main" id="{82A88471-08A5-755E-4EE6-4F56CB23BB4B}"/>
              </a:ext>
            </a:extLst>
          </p:cNvPr>
          <p:cNvSpPr txBox="1"/>
          <p:nvPr/>
        </p:nvSpPr>
        <p:spPr>
          <a:xfrm>
            <a:off x="4727466" y="5077023"/>
            <a:ext cx="2464136" cy="307777"/>
          </a:xfrm>
          <a:prstGeom prst="rect">
            <a:avLst/>
          </a:prstGeom>
          <a:noFill/>
        </p:spPr>
        <p:txBody>
          <a:bodyPr wrap="none" rtlCol="0">
            <a:spAutoFit/>
          </a:bodyPr>
          <a:lstStyle/>
          <a:p>
            <a:r>
              <a:rPr lang="es-ES" dirty="0">
                <a:solidFill>
                  <a:srgbClr val="025C6D"/>
                </a:solidFill>
              </a:rPr>
              <a:t>Barceló-Llull and Pascual </a:t>
            </a:r>
            <a:r>
              <a:rPr lang="en-IT">
                <a:solidFill>
                  <a:srgbClr val="025C6D"/>
                </a:solidFill>
              </a:rPr>
              <a:t>- </a:t>
            </a:r>
            <a:r>
              <a:rPr lang="en-IT" dirty="0">
                <a:solidFill>
                  <a:srgbClr val="025C6D"/>
                </a:solidFill>
              </a:rPr>
              <a:t>3</a:t>
            </a:r>
          </a:p>
        </p:txBody>
      </p:sp>
      <p:sp>
        <p:nvSpPr>
          <p:cNvPr id="8" name="Google Shape;301;p9">
            <a:extLst>
              <a:ext uri="{FF2B5EF4-FFF2-40B4-BE49-F238E27FC236}">
                <a16:creationId xmlns:a16="http://schemas.microsoft.com/office/drawing/2014/main" id="{9CCAABFC-7AB9-B8AB-3F43-A07AD1BDBFD9}"/>
              </a:ext>
            </a:extLst>
          </p:cNvPr>
          <p:cNvSpPr txBox="1"/>
          <p:nvPr/>
        </p:nvSpPr>
        <p:spPr>
          <a:xfrm>
            <a:off x="8143725" y="134412"/>
            <a:ext cx="2881852" cy="320335"/>
          </a:xfrm>
          <a:prstGeom prst="rect">
            <a:avLst/>
          </a:prstGeom>
          <a:solidFill>
            <a:schemeClr val="bg1"/>
          </a:solidFill>
          <a:ln>
            <a:noFill/>
          </a:ln>
        </p:spPr>
        <p:txBody>
          <a:bodyPr spcFirstLastPara="1" wrap="square" lIns="91425" tIns="45700" rIns="91425" bIns="45700" anchor="ctr" anchorCtr="0">
            <a:noAutofit/>
          </a:bodyPr>
          <a:lstStyle/>
          <a:p>
            <a:pPr lvl="0" algn="ctr">
              <a:buClr>
                <a:schemeClr val="accent3"/>
              </a:buClr>
            </a:pPr>
            <a:r>
              <a:rPr lang="en-US" sz="1800" b="1" dirty="0">
                <a:solidFill>
                  <a:srgbClr val="025C6D"/>
                </a:solidFill>
                <a:latin typeface="Arial" panose="020B0604020202020204" pitchFamily="34" charset="0"/>
                <a:cs typeface="Arial" panose="020B0604020202020204" pitchFamily="34" charset="0"/>
                <a:sym typeface="Calibri"/>
              </a:rPr>
              <a:t>Ref. configuration</a:t>
            </a:r>
          </a:p>
        </p:txBody>
      </p:sp>
      <p:pic>
        <p:nvPicPr>
          <p:cNvPr id="9" name="Picture 2">
            <a:extLst>
              <a:ext uri="{FF2B5EF4-FFF2-40B4-BE49-F238E27FC236}">
                <a16:creationId xmlns:a16="http://schemas.microsoft.com/office/drawing/2014/main" id="{04D67290-5F18-5F52-AF7C-4FB14FED5CC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348" r="53407"/>
          <a:stretch/>
        </p:blipFill>
        <p:spPr bwMode="auto">
          <a:xfrm>
            <a:off x="8244148" y="589159"/>
            <a:ext cx="2681007" cy="2560320"/>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111.png">
            <a:extLst>
              <a:ext uri="{FF2B5EF4-FFF2-40B4-BE49-F238E27FC236}">
                <a16:creationId xmlns:a16="http://schemas.microsoft.com/office/drawing/2014/main" id="{5DEAE926-E613-44D8-0170-AAB15AD23710}"/>
              </a:ext>
            </a:extLst>
          </p:cNvPr>
          <p:cNvPicPr>
            <a:picLocks noChangeAspect="1"/>
          </p:cNvPicPr>
          <p:nvPr/>
        </p:nvPicPr>
        <p:blipFill rotWithShape="1">
          <a:blip r:embed="rId5"/>
          <a:srcRect t="21137" r="50000" b="15209"/>
          <a:stretch/>
        </p:blipFill>
        <p:spPr>
          <a:xfrm>
            <a:off x="8267847" y="3191835"/>
            <a:ext cx="2597912" cy="1554480"/>
          </a:xfrm>
          <a:prstGeom prst="rect">
            <a:avLst/>
          </a:prstGeom>
          <a:ln/>
        </p:spPr>
      </p:pic>
      <p:sp>
        <p:nvSpPr>
          <p:cNvPr id="3" name="CuadroTexto 2">
            <a:extLst>
              <a:ext uri="{FF2B5EF4-FFF2-40B4-BE49-F238E27FC236}">
                <a16:creationId xmlns:a16="http://schemas.microsoft.com/office/drawing/2014/main" id="{66CE4929-5026-8C36-17FF-92D26D5B347A}"/>
              </a:ext>
            </a:extLst>
          </p:cNvPr>
          <p:cNvSpPr txBox="1"/>
          <p:nvPr/>
        </p:nvSpPr>
        <p:spPr>
          <a:xfrm>
            <a:off x="183677" y="1437545"/>
            <a:ext cx="3796394" cy="2308324"/>
          </a:xfrm>
          <a:prstGeom prst="rect">
            <a:avLst/>
          </a:prstGeom>
          <a:noFill/>
          <a:ln w="28575">
            <a:solidFill>
              <a:srgbClr val="185C6D">
                <a:alpha val="43137"/>
              </a:srgbClr>
            </a:solidFill>
            <a:prstDash val="lgDash"/>
            <a:extLst>
              <a:ext uri="{C807C97D-BFC1-408E-A445-0C87EB9F89A2}">
                <ask:lineSketchStyleProps xmlns:ask="http://schemas.microsoft.com/office/drawing/2018/sketchyshapes">
                  <ask:type>
                    <ask:lineSketchNone/>
                  </ask:type>
                </ask:lineSketchStyleProps>
              </a:ext>
            </a:extLst>
          </a:ln>
        </p:spPr>
        <p:txBody>
          <a:bodyPr wrap="square">
            <a:spAutoFit/>
          </a:bodyPr>
          <a:lstStyle/>
          <a:p>
            <a:pPr marL="285750" indent="-285750">
              <a:buClr>
                <a:srgbClr val="185C6D"/>
              </a:buClr>
              <a:buFont typeface="Wingdings" pitchFamily="2" charset="2"/>
              <a:buChar char="ü"/>
            </a:pPr>
            <a:r>
              <a:rPr lang="en-AU" sz="1800" dirty="0">
                <a:solidFill>
                  <a:srgbClr val="025C6D"/>
                </a:solidFill>
                <a:latin typeface="Arial" panose="020B0604020202020204" pitchFamily="34" charset="0"/>
                <a:cs typeface="Arial" panose="020B0604020202020204" pitchFamily="34" charset="0"/>
              </a:rPr>
              <a:t>Ref. configuration good sampling strategy</a:t>
            </a:r>
          </a:p>
          <a:p>
            <a:pPr marL="285750" indent="-285750">
              <a:buClr>
                <a:srgbClr val="185C6D"/>
              </a:buClr>
              <a:buFont typeface="Wingdings" pitchFamily="2" charset="2"/>
              <a:buChar char="ü"/>
            </a:pPr>
            <a:endParaRPr lang="en-AU" sz="1800" dirty="0">
              <a:solidFill>
                <a:srgbClr val="025C6D"/>
              </a:solidFill>
              <a:latin typeface="Arial" panose="020B0604020202020204" pitchFamily="34" charset="0"/>
              <a:cs typeface="Arial" panose="020B0604020202020204" pitchFamily="34" charset="0"/>
            </a:endParaRPr>
          </a:p>
          <a:p>
            <a:pPr marL="285750" indent="-285750">
              <a:buClr>
                <a:srgbClr val="185C6D"/>
              </a:buClr>
              <a:buFont typeface="Wingdings" pitchFamily="2" charset="2"/>
              <a:buChar char="ü"/>
            </a:pPr>
            <a:r>
              <a:rPr lang="en-AU" sz="1800" dirty="0">
                <a:solidFill>
                  <a:srgbClr val="025C6D"/>
                </a:solidFill>
                <a:latin typeface="Arial" panose="020B0604020202020204" pitchFamily="34" charset="0"/>
                <a:cs typeface="Arial" panose="020B0604020202020204" pitchFamily="34" charset="0"/>
              </a:rPr>
              <a:t>Low seasonality</a:t>
            </a:r>
          </a:p>
          <a:p>
            <a:pPr marL="285750" indent="-285750">
              <a:buClr>
                <a:srgbClr val="185C6D"/>
              </a:buClr>
              <a:buFont typeface="Wingdings" pitchFamily="2" charset="2"/>
              <a:buChar char="ü"/>
            </a:pPr>
            <a:endParaRPr lang="en-AU" sz="1800" dirty="0">
              <a:solidFill>
                <a:srgbClr val="025C6D"/>
              </a:solidFill>
              <a:latin typeface="Arial" panose="020B0604020202020204" pitchFamily="34" charset="0"/>
              <a:cs typeface="Arial" panose="020B0604020202020204" pitchFamily="34" charset="0"/>
            </a:endParaRPr>
          </a:p>
          <a:p>
            <a:pPr marL="285750" indent="-285750">
              <a:buClr>
                <a:srgbClr val="185C6D"/>
              </a:buClr>
              <a:buFont typeface="Wingdings" pitchFamily="2" charset="2"/>
              <a:buChar char="ü"/>
            </a:pPr>
            <a:r>
              <a:rPr lang="en-AU" sz="1800" dirty="0">
                <a:solidFill>
                  <a:srgbClr val="025C6D"/>
                </a:solidFill>
                <a:latin typeface="Arial" panose="020B0604020202020204" pitchFamily="34" charset="0"/>
                <a:cs typeface="Arial" panose="020B0604020202020204" pitchFamily="34" charset="0"/>
              </a:rPr>
              <a:t>Faster alternatives: </a:t>
            </a:r>
          </a:p>
          <a:p>
            <a:pPr lvl="1">
              <a:buClr>
                <a:srgbClr val="185C6D"/>
              </a:buClr>
            </a:pPr>
            <a:r>
              <a:rPr lang="en-GB" sz="1800" dirty="0">
                <a:solidFill>
                  <a:srgbClr val="025C6D"/>
                </a:solidFill>
                <a:latin typeface="Arial" panose="020B0604020202020204" pitchFamily="34" charset="0"/>
                <a:cs typeface="Arial" panose="020B0604020202020204" pitchFamily="34" charset="0"/>
              </a:rPr>
              <a:t>    #1 </a:t>
            </a:r>
            <a:r>
              <a:rPr lang="en-GB" dirty="0" err="1">
                <a:solidFill>
                  <a:srgbClr val="025C6D"/>
                </a:solidFill>
                <a:latin typeface="Arial" panose="020B0604020202020204" pitchFamily="34" charset="0"/>
                <a:cs typeface="Arial" panose="020B0604020202020204" pitchFamily="34" charset="0"/>
              </a:rPr>
              <a:t>z</a:t>
            </a:r>
            <a:r>
              <a:rPr lang="en-GB" baseline="-25000" dirty="0" err="1">
                <a:solidFill>
                  <a:srgbClr val="025C6D"/>
                </a:solidFill>
                <a:latin typeface="Arial" panose="020B0604020202020204" pitchFamily="34" charset="0"/>
                <a:cs typeface="Arial" panose="020B0604020202020204" pitchFamily="34" charset="0"/>
              </a:rPr>
              <a:t>max</a:t>
            </a:r>
            <a:r>
              <a:rPr lang="en-GB" dirty="0">
                <a:solidFill>
                  <a:srgbClr val="025C6D"/>
                </a:solidFill>
                <a:latin typeface="Arial" panose="020B0604020202020204" pitchFamily="34" charset="0"/>
                <a:cs typeface="Arial" panose="020B0604020202020204" pitchFamily="34" charset="0"/>
              </a:rPr>
              <a:t>: 500m, 3.1 days</a:t>
            </a:r>
          </a:p>
          <a:p>
            <a:pPr lvl="1">
              <a:buClr>
                <a:srgbClr val="185C6D"/>
              </a:buClr>
            </a:pPr>
            <a:r>
              <a:rPr lang="en-GB" sz="1800" dirty="0">
                <a:solidFill>
                  <a:srgbClr val="025C6D"/>
                </a:solidFill>
                <a:latin typeface="Arial" panose="020B0604020202020204" pitchFamily="34" charset="0"/>
                <a:cs typeface="Arial" panose="020B0604020202020204" pitchFamily="34" charset="0"/>
              </a:rPr>
              <a:t>    #3 </a:t>
            </a:r>
            <a:r>
              <a:rPr lang="en-AU" dirty="0" err="1">
                <a:solidFill>
                  <a:srgbClr val="025C6D"/>
                </a:solidFill>
                <a:latin typeface="Arial" panose="020B0604020202020204" pitchFamily="34" charset="0"/>
                <a:cs typeface="Arial" panose="020B0604020202020204" pitchFamily="34" charset="0"/>
              </a:rPr>
              <a:t>uCTD</a:t>
            </a:r>
            <a:r>
              <a:rPr lang="en-AU" dirty="0">
                <a:solidFill>
                  <a:srgbClr val="025C6D"/>
                </a:solidFill>
                <a:latin typeface="Arial" panose="020B0604020202020204" pitchFamily="34" charset="0"/>
                <a:cs typeface="Arial" panose="020B0604020202020204" pitchFamily="34" charset="0"/>
              </a:rPr>
              <a:t>, dx: 6km, </a:t>
            </a:r>
            <a:r>
              <a:rPr lang="en-AU" dirty="0" err="1">
                <a:solidFill>
                  <a:srgbClr val="025C6D"/>
                </a:solidFill>
                <a:latin typeface="Arial" panose="020B0604020202020204" pitchFamily="34" charset="0"/>
                <a:cs typeface="Arial" panose="020B0604020202020204" pitchFamily="34" charset="0"/>
              </a:rPr>
              <a:t>z</a:t>
            </a:r>
            <a:r>
              <a:rPr lang="en-AU" baseline="-25000" dirty="0" err="1">
                <a:solidFill>
                  <a:srgbClr val="025C6D"/>
                </a:solidFill>
                <a:latin typeface="Arial" panose="020B0604020202020204" pitchFamily="34" charset="0"/>
                <a:cs typeface="Arial" panose="020B0604020202020204" pitchFamily="34" charset="0"/>
              </a:rPr>
              <a:t>max</a:t>
            </a:r>
            <a:r>
              <a:rPr lang="en-AU" dirty="0">
                <a:solidFill>
                  <a:srgbClr val="025C6D"/>
                </a:solidFill>
                <a:latin typeface="Arial" panose="020B0604020202020204" pitchFamily="34" charset="0"/>
                <a:cs typeface="Arial" panose="020B0604020202020204" pitchFamily="34" charset="0"/>
              </a:rPr>
              <a:t>: 500m, 1.8 days</a:t>
            </a:r>
            <a:endParaRPr lang="en-GB" dirty="0">
              <a:solidFill>
                <a:srgbClr val="025C6D"/>
              </a:solidFill>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E6B33B64-8EA2-8903-7BCF-1FFD3A3AE57F}"/>
              </a:ext>
            </a:extLst>
          </p:cNvPr>
          <p:cNvSpPr txBox="1"/>
          <p:nvPr/>
        </p:nvSpPr>
        <p:spPr>
          <a:xfrm>
            <a:off x="326192" y="866811"/>
            <a:ext cx="3511364" cy="400110"/>
          </a:xfrm>
          <a:prstGeom prst="rect">
            <a:avLst/>
          </a:prstGeom>
          <a:noFill/>
        </p:spPr>
        <p:txBody>
          <a:bodyPr wrap="square" rtlCol="0">
            <a:spAutoFit/>
          </a:bodyPr>
          <a:lstStyle/>
          <a:p>
            <a:pPr algn="ctr">
              <a:defRPr/>
            </a:pPr>
            <a:r>
              <a:rPr lang="en-AU" sz="2000" b="1" dirty="0">
                <a:solidFill>
                  <a:srgbClr val="025C6D"/>
                </a:solidFill>
                <a:latin typeface="Arial" panose="020B0604020202020204" pitchFamily="34" charset="0"/>
                <a:cs typeface="Arial" panose="020B0604020202020204" pitchFamily="34" charset="0"/>
              </a:rPr>
              <a:t>Mediterranean</a:t>
            </a:r>
          </a:p>
        </p:txBody>
      </p:sp>
      <p:sp>
        <p:nvSpPr>
          <p:cNvPr id="5" name="CuadroTexto 4">
            <a:extLst>
              <a:ext uri="{FF2B5EF4-FFF2-40B4-BE49-F238E27FC236}">
                <a16:creationId xmlns:a16="http://schemas.microsoft.com/office/drawing/2014/main" id="{AE4415A6-B135-509F-67A6-8CD0D27FF0C5}"/>
              </a:ext>
            </a:extLst>
          </p:cNvPr>
          <p:cNvSpPr txBox="1"/>
          <p:nvPr/>
        </p:nvSpPr>
        <p:spPr>
          <a:xfrm>
            <a:off x="4408677" y="706614"/>
            <a:ext cx="3511364" cy="400110"/>
          </a:xfrm>
          <a:prstGeom prst="rect">
            <a:avLst/>
          </a:prstGeom>
          <a:noFill/>
        </p:spPr>
        <p:txBody>
          <a:bodyPr wrap="square" rtlCol="0">
            <a:spAutoFit/>
          </a:bodyPr>
          <a:lstStyle/>
          <a:p>
            <a:pPr algn="ctr">
              <a:defRPr/>
            </a:pPr>
            <a:r>
              <a:rPr lang="en-AU" sz="2000" b="1" dirty="0">
                <a:solidFill>
                  <a:srgbClr val="025C6D"/>
                </a:solidFill>
                <a:latin typeface="Arial" panose="020B0604020202020204" pitchFamily="34" charset="0"/>
                <a:cs typeface="Arial" panose="020B0604020202020204" pitchFamily="34" charset="0"/>
              </a:rPr>
              <a:t>Atlantic</a:t>
            </a:r>
          </a:p>
        </p:txBody>
      </p:sp>
      <p:sp>
        <p:nvSpPr>
          <p:cNvPr id="6" name="CuadroTexto 5">
            <a:extLst>
              <a:ext uri="{FF2B5EF4-FFF2-40B4-BE49-F238E27FC236}">
                <a16:creationId xmlns:a16="http://schemas.microsoft.com/office/drawing/2014/main" id="{623073B7-0B88-5300-15CE-8D05C0F7E1D8}"/>
              </a:ext>
            </a:extLst>
          </p:cNvPr>
          <p:cNvSpPr txBox="1"/>
          <p:nvPr/>
        </p:nvSpPr>
        <p:spPr>
          <a:xfrm>
            <a:off x="4266162" y="1259563"/>
            <a:ext cx="3796394" cy="3139321"/>
          </a:xfrm>
          <a:prstGeom prst="rect">
            <a:avLst/>
          </a:prstGeom>
          <a:noFill/>
          <a:ln w="28575">
            <a:solidFill>
              <a:srgbClr val="185C6D">
                <a:alpha val="43137"/>
              </a:srgbClr>
            </a:solidFill>
            <a:prstDash val="lgDash"/>
            <a:extLst>
              <a:ext uri="{C807C97D-BFC1-408E-A445-0C87EB9F89A2}">
                <ask:lineSketchStyleProps xmlns:ask="http://schemas.microsoft.com/office/drawing/2018/sketchyshapes">
                  <ask:type>
                    <ask:lineSketchNone/>
                  </ask:type>
                </ask:lineSketchStyleProps>
              </a:ext>
            </a:extLst>
          </a:ln>
        </p:spPr>
        <p:txBody>
          <a:bodyPr wrap="square">
            <a:spAutoFit/>
          </a:bodyPr>
          <a:lstStyle/>
          <a:p>
            <a:pPr marL="285750" indent="-285750">
              <a:buClr>
                <a:srgbClr val="185C6D"/>
              </a:buClr>
              <a:buFont typeface="Wingdings" pitchFamily="2" charset="2"/>
              <a:buChar char="ü"/>
            </a:pPr>
            <a:r>
              <a:rPr lang="en-AU" sz="1800" dirty="0">
                <a:solidFill>
                  <a:srgbClr val="025C6D"/>
                </a:solidFill>
                <a:latin typeface="Arial" panose="020B0604020202020204" pitchFamily="34" charset="0"/>
                <a:cs typeface="Arial" panose="020B0604020202020204" pitchFamily="34" charset="0"/>
              </a:rPr>
              <a:t>Ref. configuration good sampling strategy in summer</a:t>
            </a:r>
          </a:p>
          <a:p>
            <a:pPr marL="285750" indent="-285750">
              <a:buClr>
                <a:srgbClr val="185C6D"/>
              </a:buClr>
              <a:buFont typeface="Wingdings" pitchFamily="2" charset="2"/>
              <a:buChar char="ü"/>
            </a:pPr>
            <a:endParaRPr lang="en-AU" sz="1800" dirty="0">
              <a:solidFill>
                <a:srgbClr val="025C6D"/>
              </a:solidFill>
              <a:latin typeface="Arial" panose="020B0604020202020204" pitchFamily="34" charset="0"/>
              <a:cs typeface="Arial" panose="020B0604020202020204" pitchFamily="34" charset="0"/>
            </a:endParaRPr>
          </a:p>
          <a:p>
            <a:pPr marL="285750" indent="-285750">
              <a:buClr>
                <a:srgbClr val="185C6D"/>
              </a:buClr>
              <a:buFont typeface="Wingdings" pitchFamily="2" charset="2"/>
              <a:buChar char="ü"/>
            </a:pPr>
            <a:r>
              <a:rPr lang="en-AU" sz="1800" dirty="0">
                <a:solidFill>
                  <a:srgbClr val="025C6D"/>
                </a:solidFill>
                <a:latin typeface="Arial" panose="020B0604020202020204" pitchFamily="34" charset="0"/>
                <a:cs typeface="Arial" panose="020B0604020202020204" pitchFamily="34" charset="0"/>
              </a:rPr>
              <a:t>High seasonality</a:t>
            </a:r>
          </a:p>
          <a:p>
            <a:pPr marL="285750" indent="-285750">
              <a:buClr>
                <a:srgbClr val="185C6D"/>
              </a:buClr>
              <a:buFont typeface="Wingdings" pitchFamily="2" charset="2"/>
              <a:buChar char="ü"/>
            </a:pPr>
            <a:endParaRPr lang="en-AU" sz="1800" dirty="0">
              <a:solidFill>
                <a:srgbClr val="025C6D"/>
              </a:solidFill>
              <a:latin typeface="Arial" panose="020B0604020202020204" pitchFamily="34" charset="0"/>
              <a:cs typeface="Arial" panose="020B0604020202020204" pitchFamily="34" charset="0"/>
            </a:endParaRPr>
          </a:p>
          <a:p>
            <a:pPr marL="285750" indent="-285750">
              <a:buClr>
                <a:srgbClr val="185C6D"/>
              </a:buClr>
              <a:buFont typeface="Wingdings" pitchFamily="2" charset="2"/>
              <a:buChar char="ü"/>
            </a:pPr>
            <a:r>
              <a:rPr lang="en-AU" sz="1800" dirty="0">
                <a:solidFill>
                  <a:srgbClr val="025C6D"/>
                </a:solidFill>
                <a:latin typeface="Arial" panose="020B0604020202020204" pitchFamily="34" charset="0"/>
                <a:cs typeface="Arial" panose="020B0604020202020204" pitchFamily="34" charset="0"/>
              </a:rPr>
              <a:t>The sampling of the upper 500 m depth captures 40-50% of the ocean truth max. horizontal velocity magnitude, while with profiles down to 1000 m this percentage increases to ~90%</a:t>
            </a:r>
          </a:p>
        </p:txBody>
      </p:sp>
      <p:pic>
        <p:nvPicPr>
          <p:cNvPr id="7" name="Imagen 6">
            <a:extLst>
              <a:ext uri="{FF2B5EF4-FFF2-40B4-BE49-F238E27FC236}">
                <a16:creationId xmlns:a16="http://schemas.microsoft.com/office/drawing/2014/main" id="{578BF420-7070-A01C-2FAB-E3F17D00D2BB}"/>
              </a:ext>
            </a:extLst>
          </p:cNvPr>
          <p:cNvPicPr>
            <a:picLocks noChangeAspect="1"/>
          </p:cNvPicPr>
          <p:nvPr/>
        </p:nvPicPr>
        <p:blipFill rotWithShape="1">
          <a:blip r:embed="rId6"/>
          <a:srcRect l="13069" t="27189" r="13922" b="27708"/>
          <a:stretch/>
        </p:blipFill>
        <p:spPr>
          <a:xfrm>
            <a:off x="2666734" y="4122586"/>
            <a:ext cx="923417" cy="914400"/>
          </a:xfrm>
          <a:prstGeom prst="rect">
            <a:avLst/>
          </a:prstGeom>
        </p:spPr>
      </p:pic>
      <p:sp>
        <p:nvSpPr>
          <p:cNvPr id="11" name="Rectángulo 10">
            <a:extLst>
              <a:ext uri="{FF2B5EF4-FFF2-40B4-BE49-F238E27FC236}">
                <a16:creationId xmlns:a16="http://schemas.microsoft.com/office/drawing/2014/main" id="{984C572A-C987-5BA8-3981-D91AFB6B0ACE}"/>
              </a:ext>
            </a:extLst>
          </p:cNvPr>
          <p:cNvSpPr/>
          <p:nvPr/>
        </p:nvSpPr>
        <p:spPr>
          <a:xfrm>
            <a:off x="355655" y="4298322"/>
            <a:ext cx="2464136" cy="738664"/>
          </a:xfrm>
          <a:prstGeom prst="rect">
            <a:avLst/>
          </a:prstGeom>
        </p:spPr>
        <p:txBody>
          <a:bodyPr wrap="square">
            <a:spAutoFit/>
          </a:bodyPr>
          <a:lstStyle/>
          <a:p>
            <a:r>
              <a:rPr lang="en-US" dirty="0">
                <a:solidFill>
                  <a:srgbClr val="025C6D"/>
                </a:solidFill>
                <a:latin typeface="Arial" panose="020B0604020202020204" pitchFamily="34" charset="0"/>
                <a:cs typeface="Arial" panose="020B0604020202020204" pitchFamily="34" charset="0"/>
              </a:rPr>
              <a:t>Codes for this analysis are open and free in </a:t>
            </a:r>
            <a:r>
              <a:rPr lang="en-US" dirty="0" err="1">
                <a:solidFill>
                  <a:srgbClr val="025C6D"/>
                </a:solidFill>
                <a:latin typeface="Arial" panose="020B0604020202020204" pitchFamily="34" charset="0"/>
                <a:cs typeface="Arial" panose="020B0604020202020204" pitchFamily="34" charset="0"/>
              </a:rPr>
              <a:t>Github</a:t>
            </a:r>
            <a:endParaRPr lang="en-US" dirty="0">
              <a:solidFill>
                <a:srgbClr val="025C6D"/>
              </a:solidFill>
              <a:latin typeface="Arial" panose="020B0604020202020204" pitchFamily="34" charset="0"/>
              <a:cs typeface="Arial" panose="020B0604020202020204" pitchFamily="34" charset="0"/>
            </a:endParaRPr>
          </a:p>
          <a:p>
            <a:pPr algn="r"/>
            <a:endParaRPr lang="en-US" sz="1400" dirty="0">
              <a:solidFill>
                <a:srgbClr val="6F809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9477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grpSp>
        <p:nvGrpSpPr>
          <p:cNvPr id="114" name="Google Shape;114;p4"/>
          <p:cNvGrpSpPr/>
          <p:nvPr/>
        </p:nvGrpSpPr>
        <p:grpSpPr>
          <a:xfrm>
            <a:off x="0" y="0"/>
            <a:ext cx="10922000" cy="5461000"/>
            <a:chOff x="0" y="0"/>
            <a:chExt cx="10922000" cy="5461000"/>
          </a:xfrm>
        </p:grpSpPr>
        <p:sp>
          <p:nvSpPr>
            <p:cNvPr id="115" name="Google Shape;115;p4"/>
            <p:cNvSpPr/>
            <p:nvPr/>
          </p:nvSpPr>
          <p:spPr>
            <a:xfrm>
              <a:off x="0" y="0"/>
              <a:ext cx="10922000" cy="54610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6" name="Google Shape;116;p4"/>
            <p:cNvPicPr preferRelativeResize="0"/>
            <p:nvPr/>
          </p:nvPicPr>
          <p:blipFill rotWithShape="1">
            <a:blip r:embed="rId3">
              <a:alphaModFix/>
            </a:blip>
            <a:srcRect/>
            <a:stretch/>
          </p:blipFill>
          <p:spPr>
            <a:xfrm>
              <a:off x="10179877" y="4721629"/>
              <a:ext cx="734866" cy="734866"/>
            </a:xfrm>
            <a:prstGeom prst="rect">
              <a:avLst/>
            </a:prstGeom>
            <a:noFill/>
            <a:ln w="9525" cap="flat" cmpd="sng">
              <a:solidFill>
                <a:schemeClr val="dk1"/>
              </a:solidFill>
              <a:prstDash val="solid"/>
              <a:round/>
              <a:headEnd type="none" w="sm" len="sm"/>
              <a:tailEnd type="none" w="sm" len="sm"/>
            </a:ln>
          </p:spPr>
        </p:pic>
      </p:grpSp>
      <p:sp>
        <p:nvSpPr>
          <p:cNvPr id="117" name="Google Shape;117;p4"/>
          <p:cNvSpPr txBox="1"/>
          <p:nvPr/>
        </p:nvSpPr>
        <p:spPr>
          <a:xfrm>
            <a:off x="76200" y="41769"/>
            <a:ext cx="10693400"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dirty="0">
                <a:solidFill>
                  <a:srgbClr val="EA1D2D"/>
                </a:solidFill>
                <a:latin typeface="Arial"/>
                <a:ea typeface="Arial"/>
                <a:cs typeface="Arial"/>
                <a:sym typeface="Arial"/>
              </a:rPr>
              <a:t>Discussion – Round table</a:t>
            </a:r>
            <a:endParaRPr sz="3000" b="1" i="0" u="none" strike="noStrike" cap="none" dirty="0">
              <a:solidFill>
                <a:srgbClr val="EA1D2D"/>
              </a:solidFill>
              <a:latin typeface="Arial"/>
              <a:ea typeface="Arial"/>
              <a:cs typeface="Arial"/>
              <a:sym typeface="Arial"/>
            </a:endParaRPr>
          </a:p>
        </p:txBody>
      </p:sp>
      <p:pic>
        <p:nvPicPr>
          <p:cNvPr id="118" name="Google Shape;118;p4"/>
          <p:cNvPicPr preferRelativeResize="0"/>
          <p:nvPr/>
        </p:nvPicPr>
        <p:blipFill rotWithShape="1">
          <a:blip r:embed="rId3">
            <a:alphaModFix/>
          </a:blip>
          <a:srcRect/>
          <a:stretch/>
        </p:blipFill>
        <p:spPr>
          <a:xfrm>
            <a:off x="-2369694" y="-7393644"/>
            <a:ext cx="1652630" cy="1652630"/>
          </a:xfrm>
          <a:prstGeom prst="rect">
            <a:avLst/>
          </a:prstGeom>
          <a:noFill/>
          <a:ln w="9525" cap="flat" cmpd="sng">
            <a:solidFill>
              <a:schemeClr val="dk1"/>
            </a:solidFill>
            <a:prstDash val="solid"/>
            <a:round/>
            <a:headEnd type="none" w="sm" len="sm"/>
            <a:tailEnd type="none" w="sm" len="sm"/>
          </a:ln>
        </p:spPr>
      </p:pic>
      <p:sp>
        <p:nvSpPr>
          <p:cNvPr id="2" name="TextBox 1">
            <a:extLst>
              <a:ext uri="{FF2B5EF4-FFF2-40B4-BE49-F238E27FC236}">
                <a16:creationId xmlns:a16="http://schemas.microsoft.com/office/drawing/2014/main" id="{3EBD5F61-9043-0993-5C25-229A8574E469}"/>
              </a:ext>
            </a:extLst>
          </p:cNvPr>
          <p:cNvSpPr txBox="1"/>
          <p:nvPr/>
        </p:nvSpPr>
        <p:spPr>
          <a:xfrm>
            <a:off x="4727466" y="5077023"/>
            <a:ext cx="2464136" cy="307777"/>
          </a:xfrm>
          <a:prstGeom prst="rect">
            <a:avLst/>
          </a:prstGeom>
          <a:noFill/>
        </p:spPr>
        <p:txBody>
          <a:bodyPr wrap="none" rtlCol="0">
            <a:spAutoFit/>
          </a:bodyPr>
          <a:lstStyle/>
          <a:p>
            <a:r>
              <a:rPr lang="es-ES" dirty="0">
                <a:solidFill>
                  <a:srgbClr val="025C6D"/>
                </a:solidFill>
              </a:rPr>
              <a:t>Barceló-Llull and Pascual </a:t>
            </a:r>
            <a:r>
              <a:rPr lang="en-IT">
                <a:solidFill>
                  <a:srgbClr val="025C6D"/>
                </a:solidFill>
              </a:rPr>
              <a:t>- </a:t>
            </a:r>
            <a:r>
              <a:rPr lang="en-IT" dirty="0">
                <a:solidFill>
                  <a:srgbClr val="025C6D"/>
                </a:solidFill>
              </a:rPr>
              <a:t>4</a:t>
            </a:r>
          </a:p>
        </p:txBody>
      </p:sp>
      <p:sp>
        <p:nvSpPr>
          <p:cNvPr id="4" name="Rectángulo 3">
            <a:extLst>
              <a:ext uri="{FF2B5EF4-FFF2-40B4-BE49-F238E27FC236}">
                <a16:creationId xmlns:a16="http://schemas.microsoft.com/office/drawing/2014/main" id="{7B3133B5-9EE7-BF97-90BB-0715549E51A4}"/>
              </a:ext>
            </a:extLst>
          </p:cNvPr>
          <p:cNvSpPr/>
          <p:nvPr/>
        </p:nvSpPr>
        <p:spPr>
          <a:xfrm>
            <a:off x="1766337" y="4748726"/>
            <a:ext cx="2250725" cy="523220"/>
          </a:xfrm>
          <a:prstGeom prst="rect">
            <a:avLst/>
          </a:prstGeom>
        </p:spPr>
        <p:txBody>
          <a:bodyPr wrap="square">
            <a:spAutoFit/>
          </a:bodyPr>
          <a:lstStyle/>
          <a:p>
            <a:r>
              <a:rPr lang="en-US" dirty="0">
                <a:solidFill>
                  <a:srgbClr val="025C6D"/>
                </a:solidFill>
                <a:latin typeface="Arial" panose="020B0604020202020204" pitchFamily="34" charset="0"/>
                <a:cs typeface="Arial" panose="020B0604020202020204" pitchFamily="34" charset="0"/>
              </a:rPr>
              <a:t>Barceló-Llull et al. (2021)</a:t>
            </a:r>
          </a:p>
          <a:p>
            <a:pPr algn="r"/>
            <a:endParaRPr lang="en-US" sz="1400" dirty="0">
              <a:solidFill>
                <a:srgbClr val="6F8094"/>
              </a:solidFill>
              <a:latin typeface="Calibri" panose="020F0502020204030204" pitchFamily="34" charset="0"/>
              <a:cs typeface="Calibri" panose="020F0502020204030204" pitchFamily="34" charset="0"/>
            </a:endParaRPr>
          </a:p>
        </p:txBody>
      </p:sp>
      <p:sp>
        <p:nvSpPr>
          <p:cNvPr id="5" name="CuadroTexto 4">
            <a:extLst>
              <a:ext uri="{FF2B5EF4-FFF2-40B4-BE49-F238E27FC236}">
                <a16:creationId xmlns:a16="http://schemas.microsoft.com/office/drawing/2014/main" id="{9B7DEADA-7A9F-C161-98A2-436462B4977A}"/>
              </a:ext>
            </a:extLst>
          </p:cNvPr>
          <p:cNvSpPr txBox="1"/>
          <p:nvPr/>
        </p:nvSpPr>
        <p:spPr>
          <a:xfrm>
            <a:off x="276492" y="1770265"/>
            <a:ext cx="2882542" cy="2308324"/>
          </a:xfrm>
          <a:prstGeom prst="rect">
            <a:avLst/>
          </a:prstGeom>
          <a:noFill/>
          <a:ln w="28575">
            <a:solidFill>
              <a:srgbClr val="185C6D">
                <a:alpha val="43137"/>
              </a:srgbClr>
            </a:solidFill>
            <a:prstDash val="lgDash"/>
            <a:extLst>
              <a:ext uri="{C807C97D-BFC1-408E-A445-0C87EB9F89A2}">
                <ask:lineSketchStyleProps xmlns:ask="http://schemas.microsoft.com/office/drawing/2018/sketchyshapes">
                  <ask:type>
                    <ask:lineSketchNone/>
                  </ask:type>
                </ask:lineSketchStyleProps>
              </a:ext>
            </a:extLst>
          </a:ln>
        </p:spPr>
        <p:txBody>
          <a:bodyPr wrap="square">
            <a:spAutoFit/>
          </a:bodyPr>
          <a:lstStyle/>
          <a:p>
            <a:r>
              <a:rPr lang="en-AU" sz="1800" dirty="0">
                <a:solidFill>
                  <a:srgbClr val="025C6D"/>
                </a:solidFill>
                <a:latin typeface="Arial" panose="020B0604020202020204" pitchFamily="34" charset="0"/>
                <a:cs typeface="Arial" panose="020B0604020202020204" pitchFamily="34" charset="0"/>
              </a:rPr>
              <a:t>In situ experiments as PRE-SWOT can capture, through CTD and ADCP observations, the fine-scale currents that drive drifter displacement and modulate biochemical spatial variability.</a:t>
            </a:r>
            <a:endParaRPr lang="en-GB" sz="1800" dirty="0">
              <a:solidFill>
                <a:srgbClr val="025C6D"/>
              </a:solidFill>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9C7F4B66-1EF8-D441-C2EE-5D391CE1B193}"/>
              </a:ext>
            </a:extLst>
          </p:cNvPr>
          <p:cNvPicPr>
            <a:picLocks noChangeAspect="1"/>
          </p:cNvPicPr>
          <p:nvPr/>
        </p:nvPicPr>
        <p:blipFill rotWithShape="1">
          <a:blip r:embed="rId4"/>
          <a:srcRect l="14973" t="27776" r="14380" b="28243"/>
          <a:stretch/>
        </p:blipFill>
        <p:spPr>
          <a:xfrm>
            <a:off x="2396187" y="3834326"/>
            <a:ext cx="916330" cy="914400"/>
          </a:xfrm>
          <a:prstGeom prst="rect">
            <a:avLst/>
          </a:prstGeom>
        </p:spPr>
      </p:pic>
      <p:sp>
        <p:nvSpPr>
          <p:cNvPr id="8" name="CuadroTexto 7">
            <a:extLst>
              <a:ext uri="{FF2B5EF4-FFF2-40B4-BE49-F238E27FC236}">
                <a16:creationId xmlns:a16="http://schemas.microsoft.com/office/drawing/2014/main" id="{7214BA56-66E8-8C7F-E980-67DDFEFD6349}"/>
              </a:ext>
            </a:extLst>
          </p:cNvPr>
          <p:cNvSpPr txBox="1"/>
          <p:nvPr/>
        </p:nvSpPr>
        <p:spPr>
          <a:xfrm>
            <a:off x="-37919" y="812471"/>
            <a:ext cx="3511364" cy="707886"/>
          </a:xfrm>
          <a:prstGeom prst="rect">
            <a:avLst/>
          </a:prstGeom>
          <a:noFill/>
        </p:spPr>
        <p:txBody>
          <a:bodyPr wrap="square" rtlCol="0">
            <a:spAutoFit/>
          </a:bodyPr>
          <a:lstStyle/>
          <a:p>
            <a:pPr algn="ctr">
              <a:defRPr/>
            </a:pPr>
            <a:r>
              <a:rPr lang="en-AU" sz="2000" b="1" dirty="0">
                <a:solidFill>
                  <a:srgbClr val="025C6D"/>
                </a:solidFill>
                <a:latin typeface="Arial" panose="020B0604020202020204" pitchFamily="34" charset="0"/>
                <a:ea typeface="+mn-ea"/>
                <a:cs typeface="Arial" panose="020B0604020202020204" pitchFamily="34" charset="0"/>
              </a:rPr>
              <a:t>Consolidated results</a:t>
            </a:r>
          </a:p>
          <a:p>
            <a:pPr algn="ctr">
              <a:defRPr/>
            </a:pPr>
            <a:r>
              <a:rPr lang="en-AU" sz="2000" b="1" dirty="0">
                <a:solidFill>
                  <a:srgbClr val="025C6D"/>
                </a:solidFill>
                <a:latin typeface="Arial" panose="020B0604020202020204" pitchFamily="34" charset="0"/>
                <a:ea typeface="+mn-ea"/>
                <a:cs typeface="Arial" panose="020B0604020202020204" pitchFamily="34" charset="0"/>
              </a:rPr>
              <a:t>in ocean fine-scales</a:t>
            </a:r>
          </a:p>
        </p:txBody>
      </p:sp>
      <p:sp>
        <p:nvSpPr>
          <p:cNvPr id="9" name="CuadroTexto 8">
            <a:extLst>
              <a:ext uri="{FF2B5EF4-FFF2-40B4-BE49-F238E27FC236}">
                <a16:creationId xmlns:a16="http://schemas.microsoft.com/office/drawing/2014/main" id="{18763700-10B1-1407-AEEF-E05705C8429D}"/>
              </a:ext>
            </a:extLst>
          </p:cNvPr>
          <p:cNvSpPr txBox="1"/>
          <p:nvPr/>
        </p:nvSpPr>
        <p:spPr>
          <a:xfrm>
            <a:off x="3918000" y="810502"/>
            <a:ext cx="2946989" cy="707886"/>
          </a:xfrm>
          <a:prstGeom prst="rect">
            <a:avLst/>
          </a:prstGeom>
          <a:noFill/>
        </p:spPr>
        <p:txBody>
          <a:bodyPr wrap="square" rtlCol="0">
            <a:spAutoFit/>
          </a:bodyPr>
          <a:lstStyle/>
          <a:p>
            <a:pPr algn="ctr">
              <a:defRPr/>
            </a:pPr>
            <a:r>
              <a:rPr lang="en-AU" sz="2000" b="1" dirty="0">
                <a:solidFill>
                  <a:srgbClr val="025C6D"/>
                </a:solidFill>
                <a:latin typeface="Arial" panose="020B0604020202020204" pitchFamily="34" charset="0"/>
                <a:ea typeface="+mn-ea"/>
                <a:cs typeface="Arial" panose="020B0604020202020204" pitchFamily="34" charset="0"/>
              </a:rPr>
              <a:t>Incoming opportunities </a:t>
            </a:r>
          </a:p>
        </p:txBody>
      </p:sp>
      <p:sp>
        <p:nvSpPr>
          <p:cNvPr id="10" name="CuadroTexto 9">
            <a:extLst>
              <a:ext uri="{FF2B5EF4-FFF2-40B4-BE49-F238E27FC236}">
                <a16:creationId xmlns:a16="http://schemas.microsoft.com/office/drawing/2014/main" id="{20AE759B-5E49-E242-C867-E80BDDA13A45}"/>
              </a:ext>
            </a:extLst>
          </p:cNvPr>
          <p:cNvSpPr txBox="1"/>
          <p:nvPr/>
        </p:nvSpPr>
        <p:spPr>
          <a:xfrm>
            <a:off x="3950224" y="1786696"/>
            <a:ext cx="2882542" cy="2462213"/>
          </a:xfrm>
          <a:prstGeom prst="rect">
            <a:avLst/>
          </a:prstGeom>
          <a:noFill/>
          <a:ln w="28575">
            <a:solidFill>
              <a:srgbClr val="185C6D">
                <a:alpha val="43137"/>
              </a:srgbClr>
            </a:solidFill>
            <a:prstDash val="lgDash"/>
            <a:extLst>
              <a:ext uri="{C807C97D-BFC1-408E-A445-0C87EB9F89A2}">
                <ask:lineSketchStyleProps xmlns:ask="http://schemas.microsoft.com/office/drawing/2018/sketchyshapes">
                  <ask:type>
                    <ask:lineSketchNone/>
                  </ask:type>
                </ask:lineSketchStyleProps>
              </a:ext>
            </a:extLst>
          </a:ln>
        </p:spPr>
        <p:txBody>
          <a:bodyPr wrap="square">
            <a:spAutoFit/>
          </a:bodyPr>
          <a:lstStyle/>
          <a:p>
            <a:r>
              <a:rPr lang="en-GB" sz="1800" dirty="0" err="1">
                <a:solidFill>
                  <a:srgbClr val="025C6D"/>
                </a:solidFill>
                <a:latin typeface="Arial" panose="020B0604020202020204" pitchFamily="34" charset="0"/>
                <a:cs typeface="Arial" panose="020B0604020202020204" pitchFamily="34" charset="0"/>
              </a:rPr>
              <a:t>FaSt</a:t>
            </a:r>
            <a:r>
              <a:rPr lang="en-GB" sz="1800" dirty="0">
                <a:solidFill>
                  <a:srgbClr val="025C6D"/>
                </a:solidFill>
                <a:latin typeface="Arial" panose="020B0604020202020204" pitchFamily="34" charset="0"/>
                <a:cs typeface="Arial" panose="020B0604020202020204" pitchFamily="34" charset="0"/>
              </a:rPr>
              <a:t>-SWOT: Multi-platform experiment during the SWOT fast-sampling phase in 2023.</a:t>
            </a:r>
          </a:p>
          <a:p>
            <a:endParaRPr lang="en-GB" sz="1800" dirty="0">
              <a:solidFill>
                <a:srgbClr val="025C6D"/>
              </a:solidFill>
              <a:latin typeface="Arial" panose="020B0604020202020204" pitchFamily="34" charset="0"/>
              <a:cs typeface="Arial" panose="020B0604020202020204" pitchFamily="34" charset="0"/>
            </a:endParaRPr>
          </a:p>
          <a:p>
            <a:r>
              <a:rPr lang="en-GB" sz="1600" i="1" dirty="0">
                <a:solidFill>
                  <a:srgbClr val="025C6D"/>
                </a:solidFill>
                <a:latin typeface="Arial" panose="020B0604020202020204" pitchFamily="34" charset="0"/>
                <a:cs typeface="Arial" panose="020B0604020202020204" pitchFamily="34" charset="0"/>
              </a:rPr>
              <a:t>Objective: evaluate and understand the 3D pathways associated with fine-scale structures (~20 km).</a:t>
            </a:r>
          </a:p>
        </p:txBody>
      </p:sp>
      <p:pic>
        <p:nvPicPr>
          <p:cNvPr id="12" name="Imagen 11">
            <a:extLst>
              <a:ext uri="{FF2B5EF4-FFF2-40B4-BE49-F238E27FC236}">
                <a16:creationId xmlns:a16="http://schemas.microsoft.com/office/drawing/2014/main" id="{900AC91B-214C-FF3C-C46C-2A23E24AC559}"/>
              </a:ext>
            </a:extLst>
          </p:cNvPr>
          <p:cNvPicPr>
            <a:picLocks noChangeAspect="1"/>
          </p:cNvPicPr>
          <p:nvPr/>
        </p:nvPicPr>
        <p:blipFill rotWithShape="1">
          <a:blip r:embed="rId5"/>
          <a:srcRect l="13980" t="27599" r="13499" b="27599"/>
          <a:stretch/>
        </p:blipFill>
        <p:spPr>
          <a:xfrm>
            <a:off x="6095944" y="3956826"/>
            <a:ext cx="914400" cy="905462"/>
          </a:xfrm>
          <a:prstGeom prst="rect">
            <a:avLst/>
          </a:prstGeom>
        </p:spPr>
      </p:pic>
      <p:sp>
        <p:nvSpPr>
          <p:cNvPr id="13" name="CuadroTexto 12">
            <a:extLst>
              <a:ext uri="{FF2B5EF4-FFF2-40B4-BE49-F238E27FC236}">
                <a16:creationId xmlns:a16="http://schemas.microsoft.com/office/drawing/2014/main" id="{2ABCBBD7-9062-5A2E-94CE-8881F0FF0159}"/>
              </a:ext>
            </a:extLst>
          </p:cNvPr>
          <p:cNvSpPr txBox="1"/>
          <p:nvPr/>
        </p:nvSpPr>
        <p:spPr>
          <a:xfrm>
            <a:off x="7600321" y="102616"/>
            <a:ext cx="2946989" cy="707886"/>
          </a:xfrm>
          <a:prstGeom prst="rect">
            <a:avLst/>
          </a:prstGeom>
          <a:noFill/>
        </p:spPr>
        <p:txBody>
          <a:bodyPr wrap="square" rtlCol="0">
            <a:spAutoFit/>
          </a:bodyPr>
          <a:lstStyle/>
          <a:p>
            <a:pPr algn="ctr">
              <a:defRPr/>
            </a:pPr>
            <a:r>
              <a:rPr lang="en-AU" sz="2000" b="1" dirty="0">
                <a:solidFill>
                  <a:srgbClr val="025C6D"/>
                </a:solidFill>
                <a:latin typeface="Arial" panose="020B0604020202020204" pitchFamily="34" charset="0"/>
                <a:ea typeface="+mn-ea"/>
                <a:cs typeface="Arial" panose="020B0604020202020204" pitchFamily="34" charset="0"/>
              </a:rPr>
              <a:t>Next </a:t>
            </a:r>
          </a:p>
          <a:p>
            <a:pPr algn="ctr">
              <a:defRPr/>
            </a:pPr>
            <a:r>
              <a:rPr lang="en-AU" sz="2000" b="1" dirty="0">
                <a:solidFill>
                  <a:srgbClr val="025C6D"/>
                </a:solidFill>
                <a:latin typeface="Arial" panose="020B0604020202020204" pitchFamily="34" charset="0"/>
                <a:ea typeface="+mn-ea"/>
                <a:cs typeface="Arial" panose="020B0604020202020204" pitchFamily="34" charset="0"/>
              </a:rPr>
              <a:t>challenges</a:t>
            </a:r>
          </a:p>
        </p:txBody>
      </p:sp>
      <p:sp>
        <p:nvSpPr>
          <p:cNvPr id="14" name="CuadroTexto 13">
            <a:extLst>
              <a:ext uri="{FF2B5EF4-FFF2-40B4-BE49-F238E27FC236}">
                <a16:creationId xmlns:a16="http://schemas.microsoft.com/office/drawing/2014/main" id="{789ACB19-DAD7-80E4-2904-D469A8645270}"/>
              </a:ext>
            </a:extLst>
          </p:cNvPr>
          <p:cNvSpPr txBox="1"/>
          <p:nvPr/>
        </p:nvSpPr>
        <p:spPr>
          <a:xfrm>
            <a:off x="7505482" y="982030"/>
            <a:ext cx="3114876" cy="1708160"/>
          </a:xfrm>
          <a:prstGeom prst="rect">
            <a:avLst/>
          </a:prstGeom>
          <a:noFill/>
          <a:ln w="28575">
            <a:solidFill>
              <a:srgbClr val="185C6D">
                <a:alpha val="43137"/>
              </a:srgbClr>
            </a:solidFill>
            <a:prstDash val="lgDash"/>
            <a:extLst>
              <a:ext uri="{C807C97D-BFC1-408E-A445-0C87EB9F89A2}">
                <ask:lineSketchStyleProps xmlns:ask="http://schemas.microsoft.com/office/drawing/2018/sketchyshapes">
                  <ask:type>
                    <ask:lineSketchNone/>
                  </ask:type>
                </ask:lineSketchStyleProps>
              </a:ext>
            </a:extLst>
          </a:ln>
        </p:spPr>
        <p:txBody>
          <a:bodyPr wrap="square">
            <a:spAutoFit/>
          </a:bodyPr>
          <a:lstStyle/>
          <a:p>
            <a:r>
              <a:rPr lang="en-AU" sz="1500" dirty="0">
                <a:solidFill>
                  <a:srgbClr val="025C6D"/>
                </a:solidFill>
                <a:latin typeface="Arial" panose="020B0604020202020204" pitchFamily="34" charset="0"/>
                <a:cs typeface="Arial" panose="020B0604020202020204" pitchFamily="34" charset="0"/>
              </a:rPr>
              <a:t>How can we sample, reconstruct and understand 3D circulation at scales &lt; 20 km?</a:t>
            </a:r>
          </a:p>
          <a:p>
            <a:endParaRPr lang="en-AU" sz="1500" dirty="0">
              <a:solidFill>
                <a:srgbClr val="025C6D"/>
              </a:solidFill>
              <a:latin typeface="Arial" panose="020B0604020202020204" pitchFamily="34" charset="0"/>
              <a:cs typeface="Arial" panose="020B0604020202020204" pitchFamily="34" charset="0"/>
            </a:endParaRPr>
          </a:p>
          <a:p>
            <a:r>
              <a:rPr lang="en-AU" sz="1500" dirty="0">
                <a:solidFill>
                  <a:srgbClr val="025C6D"/>
                </a:solidFill>
                <a:latin typeface="Arial" panose="020B0604020202020204" pitchFamily="34" charset="0"/>
                <a:cs typeface="Arial" panose="020B0604020202020204" pitchFamily="34" charset="0"/>
              </a:rPr>
              <a:t>How does the circulation at these scales impact the distribution of tracers (nutrients, heat, carbon)?</a:t>
            </a:r>
            <a:endParaRPr lang="en-GB" sz="1500" dirty="0">
              <a:solidFill>
                <a:srgbClr val="025C6D"/>
              </a:solidFill>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F3886403-39BE-C757-7493-C43E8A6F0070}"/>
              </a:ext>
            </a:extLst>
          </p:cNvPr>
          <p:cNvSpPr txBox="1"/>
          <p:nvPr/>
        </p:nvSpPr>
        <p:spPr>
          <a:xfrm>
            <a:off x="7505482" y="2915387"/>
            <a:ext cx="3114876" cy="1708160"/>
          </a:xfrm>
          <a:prstGeom prst="rect">
            <a:avLst/>
          </a:prstGeom>
          <a:noFill/>
          <a:ln w="28575">
            <a:solidFill>
              <a:srgbClr val="185C6D">
                <a:alpha val="43137"/>
              </a:srgbClr>
            </a:solidFill>
            <a:prstDash val="lgDash"/>
            <a:extLst>
              <a:ext uri="{C807C97D-BFC1-408E-A445-0C87EB9F89A2}">
                <ask:lineSketchStyleProps xmlns:ask="http://schemas.microsoft.com/office/drawing/2018/sketchyshapes">
                  <ask:type>
                    <ask:lineSketchNone/>
                  </ask:type>
                </ask:lineSketchStyleProps>
              </a:ext>
            </a:extLst>
          </a:ln>
        </p:spPr>
        <p:txBody>
          <a:bodyPr wrap="square">
            <a:spAutoFit/>
          </a:bodyPr>
          <a:lstStyle/>
          <a:p>
            <a:r>
              <a:rPr lang="en-AU" sz="1500" dirty="0">
                <a:solidFill>
                  <a:srgbClr val="025C6D"/>
                </a:solidFill>
                <a:latin typeface="Arial" panose="020B0604020202020204" pitchFamily="34" charset="0"/>
                <a:cs typeface="Arial" panose="020B0604020202020204" pitchFamily="34" charset="0"/>
              </a:rPr>
              <a:t>How can we relate SWOT observations with the circulation at deeper layers?</a:t>
            </a:r>
          </a:p>
          <a:p>
            <a:endParaRPr lang="en-AU" sz="1500" dirty="0">
              <a:solidFill>
                <a:srgbClr val="025C6D"/>
              </a:solidFill>
              <a:latin typeface="Arial" panose="020B0604020202020204" pitchFamily="34" charset="0"/>
              <a:cs typeface="Arial" panose="020B0604020202020204" pitchFamily="34" charset="0"/>
            </a:endParaRPr>
          </a:p>
          <a:p>
            <a:r>
              <a:rPr lang="en-AU" sz="1500" dirty="0">
                <a:solidFill>
                  <a:srgbClr val="025C6D"/>
                </a:solidFill>
                <a:latin typeface="Arial" panose="020B0604020202020204" pitchFamily="34" charset="0"/>
                <a:cs typeface="Arial" panose="020B0604020202020204" pitchFamily="34" charset="0"/>
              </a:rPr>
              <a:t>What is the w associated to the detected structures in SWOT observations?</a:t>
            </a:r>
            <a:endParaRPr lang="en-GB" sz="1500" dirty="0">
              <a:solidFill>
                <a:srgbClr val="025C6D"/>
              </a:solidFill>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532</TotalTime>
  <Words>547</Words>
  <Application>Microsoft Macintosh PowerPoint</Application>
  <PresentationFormat>Personalizado</PresentationFormat>
  <Paragraphs>82</Paragraphs>
  <Slides>4</Slides>
  <Notes>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vt:i4>
      </vt:variant>
    </vt:vector>
  </HeadingPairs>
  <TitlesOfParts>
    <vt:vector size="9" baseType="lpstr">
      <vt:lpstr>Calibri</vt:lpstr>
      <vt:lpstr>Arial Black</vt:lpstr>
      <vt:lpstr>Arial</vt:lpstr>
      <vt:lpstr>Wingdings</vt:lpstr>
      <vt:lpstr>Office Theme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Tosca Ballerini</dc:creator>
  <cp:lastModifiedBy>Bàrbara Barceló-Llull</cp:lastModifiedBy>
  <cp:revision>48</cp:revision>
  <dcterms:created xsi:type="dcterms:W3CDTF">2022-03-02T08:39:10Z</dcterms:created>
  <dcterms:modified xsi:type="dcterms:W3CDTF">2022-08-22T07:29:21Z</dcterms:modified>
</cp:coreProperties>
</file>