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2CF50-5C61-4AFB-A74B-36D351C19366}" v="16" dt="2022-08-15T00:18:08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8"/>
  </p:normalViewPr>
  <p:slideViewPr>
    <p:cSldViewPr snapToGrid="0" showGuides="1">
      <p:cViewPr varScale="1">
        <p:scale>
          <a:sx n="74" d="100"/>
          <a:sy n="74" d="100"/>
        </p:scale>
        <p:origin x="1112" y="64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Della Penna" userId="a2163cb8-a500-490c-8855-9f84ce3a5f57" providerId="ADAL" clId="{9142CF50-5C61-4AFB-A74B-36D351C19366}"/>
    <pc:docChg chg="undo custSel modSld">
      <pc:chgData name="Alice Della Penna" userId="a2163cb8-a500-490c-8855-9f84ce3a5f57" providerId="ADAL" clId="{9142CF50-5C61-4AFB-A74B-36D351C19366}" dt="2022-08-15T00:27:00.313" v="2451" actId="113"/>
      <pc:docMkLst>
        <pc:docMk/>
      </pc:docMkLst>
      <pc:sldChg chg="modSp mod">
        <pc:chgData name="Alice Della Penna" userId="a2163cb8-a500-490c-8855-9f84ce3a5f57" providerId="ADAL" clId="{9142CF50-5C61-4AFB-A74B-36D351C19366}" dt="2022-08-15T00:24:52.692" v="2412" actId="255"/>
        <pc:sldMkLst>
          <pc:docMk/>
          <pc:sldMk cId="0" sldId="256"/>
        </pc:sldMkLst>
        <pc:spChg chg="mod">
          <ac:chgData name="Alice Della Penna" userId="a2163cb8-a500-490c-8855-9f84ce3a5f57" providerId="ADAL" clId="{9142CF50-5C61-4AFB-A74B-36D351C19366}" dt="2022-08-12T02:52:26.466" v="833" actId="20577"/>
          <ac:spMkLst>
            <pc:docMk/>
            <pc:sldMk cId="0" sldId="256"/>
            <ac:spMk id="2" creationId="{144EF2FE-9A51-E1A8-A0A6-A6D001616938}"/>
          </ac:spMkLst>
        </pc:spChg>
        <pc:spChg chg="mod">
          <ac:chgData name="Alice Della Penna" userId="a2163cb8-a500-490c-8855-9f84ce3a5f57" providerId="ADAL" clId="{9142CF50-5C61-4AFB-A74B-36D351C19366}" dt="2022-08-12T02:34:45.805" v="4"/>
          <ac:spMkLst>
            <pc:docMk/>
            <pc:sldMk cId="0" sldId="256"/>
            <ac:spMk id="88" creationId="{00000000-0000-0000-0000-000000000000}"/>
          </ac:spMkLst>
        </pc:spChg>
        <pc:spChg chg="mod">
          <ac:chgData name="Alice Della Penna" userId="a2163cb8-a500-490c-8855-9f84ce3a5f57" providerId="ADAL" clId="{9142CF50-5C61-4AFB-A74B-36D351C19366}" dt="2022-08-12T02:42:50.977" v="192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Alice Della Penna" userId="a2163cb8-a500-490c-8855-9f84ce3a5f57" providerId="ADAL" clId="{9142CF50-5C61-4AFB-A74B-36D351C19366}" dt="2022-08-12T02:41:06.514" v="104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Alice Della Penna" userId="a2163cb8-a500-490c-8855-9f84ce3a5f57" providerId="ADAL" clId="{9142CF50-5C61-4AFB-A74B-36D351C19366}" dt="2022-08-15T00:24:52.692" v="2412" actId="255"/>
          <ac:spMkLst>
            <pc:docMk/>
            <pc:sldMk cId="0" sldId="256"/>
            <ac:spMk id="91" creationId="{00000000-0000-0000-0000-000000000000}"/>
          </ac:spMkLst>
        </pc:spChg>
      </pc:sldChg>
      <pc:sldChg chg="addSp modSp mod">
        <pc:chgData name="Alice Della Penna" userId="a2163cb8-a500-490c-8855-9f84ce3a5f57" providerId="ADAL" clId="{9142CF50-5C61-4AFB-A74B-36D351C19366}" dt="2022-08-15T00:25:35.542" v="2417" actId="113"/>
        <pc:sldMkLst>
          <pc:docMk/>
          <pc:sldMk cId="0" sldId="257"/>
        </pc:sldMkLst>
        <pc:spChg chg="mod">
          <ac:chgData name="Alice Della Penna" userId="a2163cb8-a500-490c-8855-9f84ce3a5f57" providerId="ADAL" clId="{9142CF50-5C61-4AFB-A74B-36D351C19366}" dt="2022-08-12T02:52:31.001" v="842" actId="20577"/>
          <ac:spMkLst>
            <pc:docMk/>
            <pc:sldMk cId="0" sldId="257"/>
            <ac:spMk id="2" creationId="{5686FFA1-C1AF-CBC2-454A-244820E606A1}"/>
          </ac:spMkLst>
        </pc:spChg>
        <pc:spChg chg="mod">
          <ac:chgData name="Alice Della Penna" userId="a2163cb8-a500-490c-8855-9f84ce3a5f57" providerId="ADAL" clId="{9142CF50-5C61-4AFB-A74B-36D351C19366}" dt="2022-08-15T00:25:35.542" v="2417" actId="113"/>
          <ac:spMkLst>
            <pc:docMk/>
            <pc:sldMk cId="0" sldId="257"/>
            <ac:spMk id="3" creationId="{81DD0E66-1628-4915-B6AE-AE34FEC17473}"/>
          </ac:spMkLst>
        </pc:spChg>
        <pc:spChg chg="add mod">
          <ac:chgData name="Alice Della Penna" userId="a2163cb8-a500-490c-8855-9f84ce3a5f57" providerId="ADAL" clId="{9142CF50-5C61-4AFB-A74B-36D351C19366}" dt="2022-08-15T00:17:57.623" v="2320" actId="1076"/>
          <ac:spMkLst>
            <pc:docMk/>
            <pc:sldMk cId="0" sldId="257"/>
            <ac:spMk id="4" creationId="{8A2484FE-520B-496B-94A8-4401545B4D28}"/>
          </ac:spMkLst>
        </pc:spChg>
        <pc:spChg chg="add mod">
          <ac:chgData name="Alice Della Penna" userId="a2163cb8-a500-490c-8855-9f84ce3a5f57" providerId="ADAL" clId="{9142CF50-5C61-4AFB-A74B-36D351C19366}" dt="2022-08-12T02:48:07.066" v="205" actId="208"/>
          <ac:spMkLst>
            <pc:docMk/>
            <pc:sldMk cId="0" sldId="257"/>
            <ac:spMk id="6" creationId="{A614651B-9E02-47A2-84A5-4033AB6660C3}"/>
          </ac:spMkLst>
        </pc:spChg>
        <pc:spChg chg="add mod">
          <ac:chgData name="Alice Della Penna" userId="a2163cb8-a500-490c-8855-9f84ce3a5f57" providerId="ADAL" clId="{9142CF50-5C61-4AFB-A74B-36D351C19366}" dt="2022-08-12T02:48:14.533" v="265" actId="1037"/>
          <ac:spMkLst>
            <pc:docMk/>
            <pc:sldMk cId="0" sldId="257"/>
            <ac:spMk id="17" creationId="{1F189C5A-3762-434A-9DCE-0CE887215081}"/>
          </ac:spMkLst>
        </pc:spChg>
        <pc:spChg chg="add mod">
          <ac:chgData name="Alice Della Penna" userId="a2163cb8-a500-490c-8855-9f84ce3a5f57" providerId="ADAL" clId="{9142CF50-5C61-4AFB-A74B-36D351C19366}" dt="2022-08-15T00:18:07.646" v="2334" actId="1076"/>
          <ac:spMkLst>
            <pc:docMk/>
            <pc:sldMk cId="0" sldId="257"/>
            <ac:spMk id="18" creationId="{246B0033-33E2-42ED-B60D-CAF29CF8C26F}"/>
          </ac:spMkLst>
        </pc:spChg>
        <pc:spChg chg="add mod">
          <ac:chgData name="Alice Della Penna" userId="a2163cb8-a500-490c-8855-9f84ce3a5f57" providerId="ADAL" clId="{9142CF50-5C61-4AFB-A74B-36D351C19366}" dt="2022-08-15T00:18:15.980" v="2340" actId="1076"/>
          <ac:spMkLst>
            <pc:docMk/>
            <pc:sldMk cId="0" sldId="257"/>
            <ac:spMk id="19" creationId="{9FAF7E98-DA88-4C86-8528-D514FE29CA2D}"/>
          </ac:spMkLst>
        </pc:spChg>
        <pc:grpChg chg="add mod">
          <ac:chgData name="Alice Della Penna" userId="a2163cb8-a500-490c-8855-9f84ce3a5f57" providerId="ADAL" clId="{9142CF50-5C61-4AFB-A74B-36D351C19366}" dt="2022-08-15T00:18:05.321" v="2333" actId="1076"/>
          <ac:grpSpMkLst>
            <pc:docMk/>
            <pc:sldMk cId="0" sldId="257"/>
            <ac:grpSpMk id="11" creationId="{EF0FD9BC-6977-4305-830B-A86B1AE11729}"/>
          </ac:grpSpMkLst>
        </pc:grpChg>
        <pc:picChg chg="add mod modCrop">
          <ac:chgData name="Alice Della Penna" userId="a2163cb8-a500-490c-8855-9f84ce3a5f57" providerId="ADAL" clId="{9142CF50-5C61-4AFB-A74B-36D351C19366}" dt="2022-08-12T02:47:43.209" v="198" actId="1076"/>
          <ac:picMkLst>
            <pc:docMk/>
            <pc:sldMk cId="0" sldId="257"/>
            <ac:picMk id="5" creationId="{7B2130DC-D959-45E4-9308-43956B8B2FA4}"/>
          </ac:picMkLst>
        </pc:picChg>
        <pc:picChg chg="mod">
          <ac:chgData name="Alice Della Penna" userId="a2163cb8-a500-490c-8855-9f84ce3a5f57" providerId="ADAL" clId="{9142CF50-5C61-4AFB-A74B-36D351C19366}" dt="2022-08-15T00:18:05.321" v="2333" actId="1076"/>
          <ac:picMkLst>
            <pc:docMk/>
            <pc:sldMk cId="0" sldId="257"/>
            <ac:picMk id="12" creationId="{F8F1384D-1F02-4E9E-9C20-77E67D0DE082}"/>
          </ac:picMkLst>
        </pc:picChg>
        <pc:picChg chg="mod">
          <ac:chgData name="Alice Della Penna" userId="a2163cb8-a500-490c-8855-9f84ce3a5f57" providerId="ADAL" clId="{9142CF50-5C61-4AFB-A74B-36D351C19366}" dt="2022-08-15T00:18:05.321" v="2333" actId="1076"/>
          <ac:picMkLst>
            <pc:docMk/>
            <pc:sldMk cId="0" sldId="257"/>
            <ac:picMk id="14" creationId="{4692D003-2244-4839-8290-34A057DA8C3F}"/>
          </ac:picMkLst>
        </pc:picChg>
        <pc:picChg chg="mod">
          <ac:chgData name="Alice Della Penna" userId="a2163cb8-a500-490c-8855-9f84ce3a5f57" providerId="ADAL" clId="{9142CF50-5C61-4AFB-A74B-36D351C19366}" dt="2022-08-15T00:18:05.321" v="2333" actId="1076"/>
          <ac:picMkLst>
            <pc:docMk/>
            <pc:sldMk cId="0" sldId="257"/>
            <ac:picMk id="15" creationId="{9F65D600-1CE7-4C84-AC54-ACC6038EC6F0}"/>
          </ac:picMkLst>
        </pc:picChg>
        <pc:cxnChg chg="mod">
          <ac:chgData name="Alice Della Penna" userId="a2163cb8-a500-490c-8855-9f84ce3a5f57" providerId="ADAL" clId="{9142CF50-5C61-4AFB-A74B-36D351C19366}" dt="2022-08-15T00:18:05.321" v="2333" actId="1076"/>
          <ac:cxnSpMkLst>
            <pc:docMk/>
            <pc:sldMk cId="0" sldId="257"/>
            <ac:cxnSpMk id="13" creationId="{1A21E8C0-0DD9-4117-AF0B-F61A76294BD9}"/>
          </ac:cxnSpMkLst>
        </pc:cxnChg>
      </pc:sldChg>
      <pc:sldChg chg="addSp delSp modSp mod">
        <pc:chgData name="Alice Della Penna" userId="a2163cb8-a500-490c-8855-9f84ce3a5f57" providerId="ADAL" clId="{9142CF50-5C61-4AFB-A74B-36D351C19366}" dt="2022-08-15T00:25:58.826" v="2444" actId="20577"/>
        <pc:sldMkLst>
          <pc:docMk/>
          <pc:sldMk cId="0" sldId="258"/>
        </pc:sldMkLst>
        <pc:spChg chg="mod">
          <ac:chgData name="Alice Della Penna" userId="a2163cb8-a500-490c-8855-9f84ce3a5f57" providerId="ADAL" clId="{9142CF50-5C61-4AFB-A74B-36D351C19366}" dt="2022-08-12T02:52:34.832" v="849" actId="20577"/>
          <ac:spMkLst>
            <pc:docMk/>
            <pc:sldMk cId="0" sldId="258"/>
            <ac:spMk id="2" creationId="{82A88471-08A5-755E-4EE6-4F56CB23BB4B}"/>
          </ac:spMkLst>
        </pc:spChg>
        <pc:spChg chg="mod">
          <ac:chgData name="Alice Della Penna" userId="a2163cb8-a500-490c-8855-9f84ce3a5f57" providerId="ADAL" clId="{9142CF50-5C61-4AFB-A74B-36D351C19366}" dt="2022-08-15T00:25:58.826" v="2444" actId="20577"/>
          <ac:spMkLst>
            <pc:docMk/>
            <pc:sldMk cId="0" sldId="258"/>
            <ac:spMk id="3" creationId="{3BE0CC1C-3578-2FC8-B461-6254380FF4A5}"/>
          </ac:spMkLst>
        </pc:spChg>
        <pc:spChg chg="add mod">
          <ac:chgData name="Alice Della Penna" userId="a2163cb8-a500-490c-8855-9f84ce3a5f57" providerId="ADAL" clId="{9142CF50-5C61-4AFB-A74B-36D351C19366}" dt="2022-08-12T03:13:36.752" v="1920" actId="1036"/>
          <ac:spMkLst>
            <pc:docMk/>
            <pc:sldMk cId="0" sldId="258"/>
            <ac:spMk id="4" creationId="{AEE65ABD-7706-46B9-AFC3-75A1466FE9F2}"/>
          </ac:spMkLst>
        </pc:spChg>
        <pc:spChg chg="add del mod">
          <ac:chgData name="Alice Della Penna" userId="a2163cb8-a500-490c-8855-9f84ce3a5f57" providerId="ADAL" clId="{9142CF50-5C61-4AFB-A74B-36D351C19366}" dt="2022-08-12T03:00:26.462" v="987" actId="478"/>
          <ac:spMkLst>
            <pc:docMk/>
            <pc:sldMk cId="0" sldId="258"/>
            <ac:spMk id="10" creationId="{0F8D8E93-5AB1-441B-8B8B-71B85956AB51}"/>
          </ac:spMkLst>
        </pc:spChg>
        <pc:spChg chg="add mod">
          <ac:chgData name="Alice Della Penna" userId="a2163cb8-a500-490c-8855-9f84ce3a5f57" providerId="ADAL" clId="{9142CF50-5C61-4AFB-A74B-36D351C19366}" dt="2022-08-12T03:13:36.752" v="1920" actId="1036"/>
          <ac:spMkLst>
            <pc:docMk/>
            <pc:sldMk cId="0" sldId="258"/>
            <ac:spMk id="14" creationId="{4C81BD49-AA3A-467D-8F68-28F6C6A047A1}"/>
          </ac:spMkLst>
        </pc:spChg>
        <pc:spChg chg="add mod">
          <ac:chgData name="Alice Della Penna" userId="a2163cb8-a500-490c-8855-9f84ce3a5f57" providerId="ADAL" clId="{9142CF50-5C61-4AFB-A74B-36D351C19366}" dt="2022-08-12T03:13:36.752" v="1920" actId="1036"/>
          <ac:spMkLst>
            <pc:docMk/>
            <pc:sldMk cId="0" sldId="258"/>
            <ac:spMk id="15" creationId="{2EED53C7-B8D0-4543-B789-242DB00B3D79}"/>
          </ac:spMkLst>
        </pc:spChg>
        <pc:picChg chg="add del mod ord">
          <ac:chgData name="Alice Della Penna" userId="a2163cb8-a500-490c-8855-9f84ce3a5f57" providerId="ADAL" clId="{9142CF50-5C61-4AFB-A74B-36D351C19366}" dt="2022-08-12T03:00:26.462" v="987" actId="478"/>
          <ac:picMkLst>
            <pc:docMk/>
            <pc:sldMk cId="0" sldId="258"/>
            <ac:picMk id="9" creationId="{6BEFDB33-5D4D-4595-BAC5-0871B627BFC5}"/>
          </ac:picMkLst>
        </pc:picChg>
        <pc:picChg chg="add mod">
          <ac:chgData name="Alice Della Penna" userId="a2163cb8-a500-490c-8855-9f84ce3a5f57" providerId="ADAL" clId="{9142CF50-5C61-4AFB-A74B-36D351C19366}" dt="2022-08-12T03:13:36.752" v="1920" actId="1036"/>
          <ac:picMkLst>
            <pc:docMk/>
            <pc:sldMk cId="0" sldId="258"/>
            <ac:picMk id="11" creationId="{D1B61873-67F9-4574-A5AC-D079992DD807}"/>
          </ac:picMkLst>
        </pc:picChg>
        <pc:picChg chg="add mod">
          <ac:chgData name="Alice Della Penna" userId="a2163cb8-a500-490c-8855-9f84ce3a5f57" providerId="ADAL" clId="{9142CF50-5C61-4AFB-A74B-36D351C19366}" dt="2022-08-12T03:13:36.752" v="1920" actId="1036"/>
          <ac:picMkLst>
            <pc:docMk/>
            <pc:sldMk cId="0" sldId="258"/>
            <ac:picMk id="12" creationId="{8793E2A7-C164-4130-8C86-8EECF57BFD27}"/>
          </ac:picMkLst>
        </pc:picChg>
      </pc:sldChg>
      <pc:sldChg chg="modSp mod">
        <pc:chgData name="Alice Della Penna" userId="a2163cb8-a500-490c-8855-9f84ce3a5f57" providerId="ADAL" clId="{9142CF50-5C61-4AFB-A74B-36D351C19366}" dt="2022-08-15T00:27:00.313" v="2451" actId="113"/>
        <pc:sldMkLst>
          <pc:docMk/>
          <pc:sldMk cId="0" sldId="259"/>
        </pc:sldMkLst>
        <pc:spChg chg="mod">
          <ac:chgData name="Alice Della Penna" userId="a2163cb8-a500-490c-8855-9f84ce3a5f57" providerId="ADAL" clId="{9142CF50-5C61-4AFB-A74B-36D351C19366}" dt="2022-08-12T02:52:38.520" v="856" actId="20577"/>
          <ac:spMkLst>
            <pc:docMk/>
            <pc:sldMk cId="0" sldId="259"/>
            <ac:spMk id="2" creationId="{3EBD5F61-9043-0993-5C25-229A8574E469}"/>
          </ac:spMkLst>
        </pc:spChg>
        <pc:spChg chg="mod">
          <ac:chgData name="Alice Della Penna" userId="a2163cb8-a500-490c-8855-9f84ce3a5f57" providerId="ADAL" clId="{9142CF50-5C61-4AFB-A74B-36D351C19366}" dt="2022-08-15T00:27:00.313" v="2451" actId="113"/>
          <ac:spMkLst>
            <pc:docMk/>
            <pc:sldMk cId="0" sldId="259"/>
            <ac:spMk id="3" creationId="{7498A89F-973E-B96B-8EDD-FBA3F28D87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Predators and prey in a sea of (sub)mesoscale features</a:t>
              </a: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804883"/>
              <a:ext cx="99588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Della Penna, A., &amp; </a:t>
              </a:r>
              <a:r>
                <a:rPr lang="en-US" sz="18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Gaube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P. (2020). Mesoscale eddies structure mesopelagic communities. Frontiers in Marine Science, 7, 454.</a:t>
              </a: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Della Penna, A., et al. (</a:t>
              </a:r>
              <a:r>
                <a:rPr lang="en-US" sz="1800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revision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The impact of a Southern Ocean cyclonic eddy on mesopelagic micronekton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2068328"/>
              <a:ext cx="106935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ocean ecosystems are embedded in a dynamic environment populated by (sub)mesoscale (1-100 km, days to months) features such as meanders, fronts, and eddies. These features can impact apex predators’ (marine mammals, seabirds, and sharks) movement and foraging </a:t>
              </a:r>
              <a:r>
                <a:rPr lang="en-US" sz="1800" dirty="0" err="1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behaviour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directly and by structuring abundance and accessibility of their prey. Here we show results from recent studies focused on the impact of (sub)mesoscale features on micronekton (fish, squids and crustaceans – key prey items of megafauna). </a:t>
              </a: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039660"/>
              <a:ext cx="99588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Alice Della Penna, 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Joan </a:t>
              </a:r>
              <a:r>
                <a:rPr lang="fr-FR" sz="20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Llort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FR" sz="20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Sebastien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 Moreau, </a:t>
              </a:r>
              <a:r>
                <a:rPr lang="fr-FR" sz="20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Ramkrushnbhai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 Patel, Rudy </a:t>
              </a:r>
              <a:r>
                <a:rPr lang="fr-FR" sz="20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Kloser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 Peter Gaube, Peter </a:t>
              </a:r>
              <a:r>
                <a:rPr lang="fr-FR" sz="20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Strutton</a:t>
              </a:r>
              <a:r>
                <a:rPr lang="fr-FR" sz="20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Philip W. Boyd, Pascal Rivière </a:t>
              </a:r>
              <a:endParaRPr lang="en-US" sz="2000" i="1" dirty="0">
                <a:solidFill>
                  <a:srgbClr val="025C6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000" i="1" dirty="0">
                  <a:solidFill>
                    <a:srgbClr val="025C6D"/>
                  </a:solidFill>
                  <a:latin typeface="Calibri"/>
                  <a:ea typeface="Arial"/>
                  <a:cs typeface="Calibri"/>
                  <a:sym typeface="Calibri"/>
                </a:rPr>
                <a:t>@AliDrifting</a:t>
              </a:r>
              <a:endPara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25C6D"/>
                </a:solidFill>
              </a:rPr>
              <a:t>Della Penna et al.</a:t>
            </a:r>
            <a:endParaRPr lang="en-IT" dirty="0">
              <a:solidFill>
                <a:srgbClr val="025C6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25C6D"/>
                </a:solidFill>
              </a:rPr>
              <a:t>Della Penna et al.</a:t>
            </a:r>
            <a:endParaRPr lang="en-IT" dirty="0">
              <a:solidFill>
                <a:srgbClr val="025C6D"/>
              </a:solidFill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129328" y="660430"/>
            <a:ext cx="3967298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distribution of acoustic backscatter in the North Atlantic and Southern Ocean.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active acoustics (18 kHz, 38 kHz) to detect the distribution of acoustically reflective micronekton.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altimetry and </a:t>
            </a:r>
            <a:r>
              <a:rPr lang="en-US" sz="1800" i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observations of near-surface properties complement these observations and allow us to map the acoustic data in respect to the distribution of (sub-)mesoscale features. </a:t>
            </a:r>
            <a:endParaRPr sz="180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130DC-D959-45E4-9308-43956B8B2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4"/>
          <a:stretch/>
        </p:blipFill>
        <p:spPr>
          <a:xfrm>
            <a:off x="4103983" y="41769"/>
            <a:ext cx="6818017" cy="29531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F0FD9BC-6977-4305-830B-A86B1AE11729}"/>
              </a:ext>
            </a:extLst>
          </p:cNvPr>
          <p:cNvGrpSpPr/>
          <p:nvPr/>
        </p:nvGrpSpPr>
        <p:grpSpPr>
          <a:xfrm>
            <a:off x="4537494" y="2994931"/>
            <a:ext cx="6232206" cy="1814348"/>
            <a:chOff x="314442" y="982287"/>
            <a:chExt cx="11704483" cy="32103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F1384D-1F02-4E9E-9C20-77E67D0DE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00"/>
            <a:stretch/>
          </p:blipFill>
          <p:spPr>
            <a:xfrm>
              <a:off x="984257" y="982287"/>
              <a:ext cx="9776875" cy="3210375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A21E8C0-0DD9-4117-AF0B-F61A76294BD9}"/>
                </a:ext>
              </a:extLst>
            </p:cNvPr>
            <p:cNvCxnSpPr/>
            <p:nvPr/>
          </p:nvCxnSpPr>
          <p:spPr>
            <a:xfrm>
              <a:off x="2124542" y="2416338"/>
              <a:ext cx="531250" cy="3721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 descr="atellite Clipart Free PNG Image｜Illustoon">
              <a:extLst>
                <a:ext uri="{FF2B5EF4-FFF2-40B4-BE49-F238E27FC236}">
                  <a16:creationId xmlns:a16="http://schemas.microsoft.com/office/drawing/2014/main" id="{4692D003-2244-4839-8290-34A057DA8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42" y="1673725"/>
              <a:ext cx="1190056" cy="1190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BE 21 SeaCAT Thermosalinograph | Sea-Bird Scientific - Overview ...">
              <a:extLst>
                <a:ext uri="{FF2B5EF4-FFF2-40B4-BE49-F238E27FC236}">
                  <a16:creationId xmlns:a16="http://schemas.microsoft.com/office/drawing/2014/main" id="{9F65D600-1CE7-4C84-AC54-ACC6038E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398" y="1867739"/>
              <a:ext cx="1410527" cy="1469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614651B-9E02-47A2-84A5-4033AB6660C3}"/>
              </a:ext>
            </a:extLst>
          </p:cNvPr>
          <p:cNvSpPr/>
          <p:nvPr/>
        </p:nvSpPr>
        <p:spPr>
          <a:xfrm>
            <a:off x="4894146" y="2994931"/>
            <a:ext cx="277009" cy="231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89C5A-3762-434A-9DCE-0CE887215081}"/>
              </a:ext>
            </a:extLst>
          </p:cNvPr>
          <p:cNvSpPr/>
          <p:nvPr/>
        </p:nvSpPr>
        <p:spPr>
          <a:xfrm>
            <a:off x="6814966" y="3061067"/>
            <a:ext cx="277009" cy="231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484FE-520B-496B-94A8-4401545B4D28}"/>
              </a:ext>
            </a:extLst>
          </p:cNvPr>
          <p:cNvSpPr txBox="1"/>
          <p:nvPr/>
        </p:nvSpPr>
        <p:spPr>
          <a:xfrm>
            <a:off x="7099638" y="3861793"/>
            <a:ext cx="124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Eddy core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B0033-33E2-42ED-B60D-CAF29CF8C26F}"/>
              </a:ext>
            </a:extLst>
          </p:cNvPr>
          <p:cNvSpPr txBox="1"/>
          <p:nvPr/>
        </p:nvSpPr>
        <p:spPr>
          <a:xfrm>
            <a:off x="8305822" y="3356669"/>
            <a:ext cx="124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Eddy periphery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F7E98-DA88-4C86-8528-D514FE29CA2D}"/>
              </a:ext>
            </a:extLst>
          </p:cNvPr>
          <p:cNvSpPr txBox="1"/>
          <p:nvPr/>
        </p:nvSpPr>
        <p:spPr>
          <a:xfrm>
            <a:off x="9386614" y="3660002"/>
            <a:ext cx="124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25C6D"/>
                </a:solidFill>
              </a:rPr>
              <a:t>Della Penna et al.</a:t>
            </a:r>
            <a:endParaRPr lang="en-IT" dirty="0">
              <a:solidFill>
                <a:srgbClr val="025C6D"/>
              </a:solidFill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BE0CC1C-3578-2FC8-B461-6254380FF4A5}"/>
              </a:ext>
            </a:extLst>
          </p:cNvPr>
          <p:cNvSpPr txBox="1"/>
          <p:nvPr/>
        </p:nvSpPr>
        <p:spPr>
          <a:xfrm>
            <a:off x="245932" y="618585"/>
            <a:ext cx="1030137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Anticyclones in the North Atlantic are associated to stronger mesopelagic backscatter.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sampled Southern Ocean cyclone is acoustically more similar to waters from the Polar Front Zone compared to the surrounding Sub-Antarctic waters.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regions, eddy peripheries are associated with sharp gradients of acoustic backscatter in the top 1,200 m, but other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submesoscales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scale features may not always match a strong gradient in mesopelagic backscatter.</a:t>
            </a: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B61873-67F9-4574-A5AC-D079992DD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"/>
          <a:stretch/>
        </p:blipFill>
        <p:spPr>
          <a:xfrm>
            <a:off x="385088" y="2918759"/>
            <a:ext cx="7964458" cy="2233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3E2A7-C164-4130-8C86-8EECF57BF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0"/>
          <a:stretch/>
        </p:blipFill>
        <p:spPr>
          <a:xfrm>
            <a:off x="7494531" y="2849748"/>
            <a:ext cx="1252706" cy="2302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65ABD-7706-46B9-AFC3-75A1466FE9F2}"/>
              </a:ext>
            </a:extLst>
          </p:cNvPr>
          <p:cNvSpPr txBox="1"/>
          <p:nvPr/>
        </p:nvSpPr>
        <p:spPr>
          <a:xfrm>
            <a:off x="1233577" y="2938659"/>
            <a:ext cx="341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Inside the eddy core (anticyclone, NA)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1BD49-AA3A-467D-8F68-28F6C6A047A1}"/>
              </a:ext>
            </a:extLst>
          </p:cNvPr>
          <p:cNvSpPr txBox="1"/>
          <p:nvPr/>
        </p:nvSpPr>
        <p:spPr>
          <a:xfrm>
            <a:off x="5056039" y="2920665"/>
            <a:ext cx="341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periphery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D53C7-B8D0-4543-B789-242DB00B3D79}"/>
              </a:ext>
            </a:extLst>
          </p:cNvPr>
          <p:cNvSpPr txBox="1"/>
          <p:nvPr/>
        </p:nvSpPr>
        <p:spPr>
          <a:xfrm>
            <a:off x="6779084" y="2908865"/>
            <a:ext cx="341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ambient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25C6D"/>
                </a:solidFill>
              </a:rPr>
              <a:t>Della Penna et al.</a:t>
            </a:r>
            <a:endParaRPr lang="en-IT" dirty="0">
              <a:solidFill>
                <a:srgbClr val="025C6D"/>
              </a:solidFill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76200" y="844646"/>
            <a:ext cx="106935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Mesoscale eddies can present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properties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the ambient waters, in terms of mesopelagic biomass or community composition, as well as distribution through the water column.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impact of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marine predator perspective, this might mean that eddies contain more/less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nutritious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more/less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shallower) prey compared to the surrounding waters.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locations where eddy are more frequent, their lifetimes and their retention will affect marine megafauna.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SzPts val="1800"/>
            </a:pPr>
            <a:r>
              <a:rPr lang="en-US" sz="1800" b="1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eddies and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submesoscale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fronts at their peripheries  for an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time periods 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be an ideal approach to understand how different mechanisms underpin the observed patterns.</a:t>
            </a:r>
          </a:p>
          <a:p>
            <a:pPr lvl="0" algn="just">
              <a:buSzPts val="1800"/>
            </a:pP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497</Words>
  <Application>Microsoft Office PowerPoint</Application>
  <PresentationFormat>Custom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Alice Della Penna</cp:lastModifiedBy>
  <cp:revision>4</cp:revision>
  <dcterms:created xsi:type="dcterms:W3CDTF">2022-03-02T08:39:10Z</dcterms:created>
  <dcterms:modified xsi:type="dcterms:W3CDTF">2022-08-15T00:27:02Z</dcterms:modified>
</cp:coreProperties>
</file>