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
  </p:notesMasterIdLst>
  <p:sldIdLst>
    <p:sldId id="256" r:id="rId2"/>
    <p:sldId id="257" r:id="rId3"/>
    <p:sldId id="258" r:id="rId4"/>
    <p:sldId id="259" r:id="rId5"/>
  </p:sldIdLst>
  <p:sldSz cx="10922000" cy="5461000"/>
  <p:notesSz cx="6858000" cy="9144000"/>
  <p:embeddedFontLst>
    <p:embeddedFont>
      <p:font typeface="Arial Black" panose="020B0604020202020204" pitchFamily="34" charset="0"/>
      <p:regular r:id="rId7"/>
      <p:bold r:id="rId8"/>
    </p:embeddedFont>
    <p:embeddedFont>
      <p:font typeface="Calibri" panose="020F0502020204030204" pitchFamily="34" charset="0"/>
      <p:regular r:id="rId9"/>
      <p:bold r:id="rId10"/>
      <p:italic r:id="rId11"/>
      <p:boldItalic r:id="rId1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720" userDrawn="1">
          <p15:clr>
            <a:srgbClr val="A4A3A4"/>
          </p15:clr>
        </p15:guide>
        <p15:guide id="2" pos="3440" userDrawn="1">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3" roundtripDataSignature="AMtx7mhxrZMzR2OP793kDwPvle/XKwySzA=="/>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08EBF"/>
    <a:srgbClr val="FF7F00"/>
    <a:srgbClr val="974EA4"/>
    <a:srgbClr val="357EB8"/>
    <a:srgbClr val="4DAF4A"/>
    <a:srgbClr val="E71319"/>
    <a:srgbClr val="A11011"/>
    <a:srgbClr val="0066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60"/>
    <p:restoredTop sz="94626"/>
  </p:normalViewPr>
  <p:slideViewPr>
    <p:cSldViewPr snapToGrid="0" showGuides="1">
      <p:cViewPr varScale="1">
        <p:scale>
          <a:sx n="118" d="100"/>
          <a:sy n="118" d="100"/>
        </p:scale>
        <p:origin x="240" y="768"/>
      </p:cViewPr>
      <p:guideLst>
        <p:guide orient="horz" pos="1720"/>
        <p:guide pos="34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font" Target="fonts/font2.fntdata"/><Relationship Id="rId13" Type="http://customschemas.google.com/relationships/presentationmetadata" Target="metadata"/><Relationship Id="rId3" Type="http://schemas.openxmlformats.org/officeDocument/2006/relationships/slide" Target="slides/slide2.xml"/><Relationship Id="rId7" Type="http://schemas.openxmlformats.org/officeDocument/2006/relationships/font" Target="fonts/font1.fntdata"/><Relationship Id="rId12" Type="http://schemas.openxmlformats.org/officeDocument/2006/relationships/font" Target="fonts/font6.fntdata"/><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notesMaster" Target="notesMasters/notesMaster1.xml"/><Relationship Id="rId11"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font" Target="fonts/font3.fntdata"/><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a:spLocks noGrp="1" noRot="1" noChangeAspect="1"/>
          </p:cNvSpPr>
          <p:nvPr>
            <p:ph type="sldImg" idx="2"/>
          </p:nvPr>
        </p:nvSpPr>
        <p:spPr>
          <a:xfrm>
            <a:off x="-5621338" y="93663"/>
            <a:ext cx="18100676" cy="90503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 name="Google Shape;8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100"/>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4" name="Google Shape;94;p2:notes"/>
          <p:cNvSpPr>
            <a:spLocks noGrp="1" noRot="1" noChangeAspect="1"/>
          </p:cNvSpPr>
          <p:nvPr>
            <p:ph type="sldImg" idx="2"/>
          </p:nvPr>
        </p:nvSpPr>
        <p:spPr>
          <a:xfrm>
            <a:off x="0" y="685800"/>
            <a:ext cx="6858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3" name="Google Shape;103;p3:notes"/>
          <p:cNvSpPr>
            <a:spLocks noGrp="1" noRot="1" noChangeAspect="1"/>
          </p:cNvSpPr>
          <p:nvPr>
            <p:ph type="sldImg" idx="2"/>
          </p:nvPr>
        </p:nvSpPr>
        <p:spPr>
          <a:xfrm>
            <a:off x="0" y="685800"/>
            <a:ext cx="6858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2" name="Google Shape;112;p4:notes"/>
          <p:cNvSpPr>
            <a:spLocks noGrp="1" noRot="1" noChangeAspect="1"/>
          </p:cNvSpPr>
          <p:nvPr>
            <p:ph type="sldImg" idx="2"/>
          </p:nvPr>
        </p:nvSpPr>
        <p:spPr>
          <a:xfrm>
            <a:off x="0" y="685800"/>
            <a:ext cx="6858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
        <p:cNvGrpSpPr/>
        <p:nvPr/>
      </p:nvGrpSpPr>
      <p:grpSpPr>
        <a:xfrm>
          <a:off x="0" y="0"/>
          <a:ext cx="0" cy="0"/>
          <a:chOff x="0" y="0"/>
          <a:chExt cx="0" cy="0"/>
        </a:xfrm>
      </p:grpSpPr>
      <p:sp>
        <p:nvSpPr>
          <p:cNvPr id="12" name="Google Shape;12;p7"/>
          <p:cNvSpPr txBox="1">
            <a:spLocks noGrp="1"/>
          </p:cNvSpPr>
          <p:nvPr>
            <p:ph type="title"/>
          </p:nvPr>
        </p:nvSpPr>
        <p:spPr>
          <a:xfrm>
            <a:off x="750888" y="290748"/>
            <a:ext cx="9420225" cy="105554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7"/>
          <p:cNvSpPr txBox="1">
            <a:spLocks noGrp="1"/>
          </p:cNvSpPr>
          <p:nvPr>
            <p:ph type="body" idx="1"/>
          </p:nvPr>
        </p:nvSpPr>
        <p:spPr>
          <a:xfrm>
            <a:off x="750888" y="1453739"/>
            <a:ext cx="9420225" cy="346495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96"/>
              </a:spcBef>
              <a:spcAft>
                <a:spcPts val="0"/>
              </a:spcAft>
              <a:buClr>
                <a:schemeClr val="dk1"/>
              </a:buClr>
              <a:buSzPts val="1800"/>
              <a:buChar char="•"/>
              <a:defRPr/>
            </a:lvl1pPr>
            <a:lvl2pPr marL="914400" lvl="1" indent="-342900" algn="l">
              <a:lnSpc>
                <a:spcPct val="90000"/>
              </a:lnSpc>
              <a:spcBef>
                <a:spcPts val="398"/>
              </a:spcBef>
              <a:spcAft>
                <a:spcPts val="0"/>
              </a:spcAft>
              <a:buClr>
                <a:schemeClr val="dk1"/>
              </a:buClr>
              <a:buSzPts val="1800"/>
              <a:buChar char="•"/>
              <a:defRPr/>
            </a:lvl2pPr>
            <a:lvl3pPr marL="1371600" lvl="2" indent="-342900" algn="l">
              <a:lnSpc>
                <a:spcPct val="90000"/>
              </a:lnSpc>
              <a:spcBef>
                <a:spcPts val="398"/>
              </a:spcBef>
              <a:spcAft>
                <a:spcPts val="0"/>
              </a:spcAft>
              <a:buClr>
                <a:schemeClr val="dk1"/>
              </a:buClr>
              <a:buSzPts val="1800"/>
              <a:buChar char="•"/>
              <a:defRPr/>
            </a:lvl3pPr>
            <a:lvl4pPr marL="1828800" lvl="3" indent="-342900" algn="l">
              <a:lnSpc>
                <a:spcPct val="90000"/>
              </a:lnSpc>
              <a:spcBef>
                <a:spcPts val="398"/>
              </a:spcBef>
              <a:spcAft>
                <a:spcPts val="0"/>
              </a:spcAft>
              <a:buClr>
                <a:schemeClr val="dk1"/>
              </a:buClr>
              <a:buSzPts val="1800"/>
              <a:buChar char="•"/>
              <a:defRPr/>
            </a:lvl4pPr>
            <a:lvl5pPr marL="2286000" lvl="4" indent="-342900" algn="l">
              <a:lnSpc>
                <a:spcPct val="90000"/>
              </a:lnSpc>
              <a:spcBef>
                <a:spcPts val="398"/>
              </a:spcBef>
              <a:spcAft>
                <a:spcPts val="0"/>
              </a:spcAft>
              <a:buClr>
                <a:schemeClr val="dk1"/>
              </a:buClr>
              <a:buSzPts val="1800"/>
              <a:buChar char="•"/>
              <a:defRPr/>
            </a:lvl5pPr>
            <a:lvl6pPr marL="2743200" lvl="5" indent="-342900" algn="l">
              <a:lnSpc>
                <a:spcPct val="90000"/>
              </a:lnSpc>
              <a:spcBef>
                <a:spcPts val="398"/>
              </a:spcBef>
              <a:spcAft>
                <a:spcPts val="0"/>
              </a:spcAft>
              <a:buClr>
                <a:schemeClr val="dk1"/>
              </a:buClr>
              <a:buSzPts val="1800"/>
              <a:buChar char="•"/>
              <a:defRPr/>
            </a:lvl6pPr>
            <a:lvl7pPr marL="3200400" lvl="6" indent="-342900" algn="l">
              <a:lnSpc>
                <a:spcPct val="90000"/>
              </a:lnSpc>
              <a:spcBef>
                <a:spcPts val="398"/>
              </a:spcBef>
              <a:spcAft>
                <a:spcPts val="0"/>
              </a:spcAft>
              <a:buClr>
                <a:schemeClr val="dk1"/>
              </a:buClr>
              <a:buSzPts val="1800"/>
              <a:buChar char="•"/>
              <a:defRPr/>
            </a:lvl7pPr>
            <a:lvl8pPr marL="3657600" lvl="7" indent="-342900" algn="l">
              <a:lnSpc>
                <a:spcPct val="90000"/>
              </a:lnSpc>
              <a:spcBef>
                <a:spcPts val="398"/>
              </a:spcBef>
              <a:spcAft>
                <a:spcPts val="0"/>
              </a:spcAft>
              <a:buClr>
                <a:schemeClr val="dk1"/>
              </a:buClr>
              <a:buSzPts val="1800"/>
              <a:buChar char="•"/>
              <a:defRPr/>
            </a:lvl8pPr>
            <a:lvl9pPr marL="4114800" lvl="8" indent="-342900" algn="l">
              <a:lnSpc>
                <a:spcPct val="90000"/>
              </a:lnSpc>
              <a:spcBef>
                <a:spcPts val="398"/>
              </a:spcBef>
              <a:spcAft>
                <a:spcPts val="0"/>
              </a:spcAft>
              <a:buClr>
                <a:schemeClr val="dk1"/>
              </a:buClr>
              <a:buSzPts val="1800"/>
              <a:buChar char="•"/>
              <a:defRPr/>
            </a:lvl9pPr>
          </a:lstStyle>
          <a:p>
            <a:endParaRPr/>
          </a:p>
        </p:txBody>
      </p:sp>
      <p:sp>
        <p:nvSpPr>
          <p:cNvPr id="14" name="Google Shape;14;p7"/>
          <p:cNvSpPr txBox="1">
            <a:spLocks noGrp="1"/>
          </p:cNvSpPr>
          <p:nvPr>
            <p:ph type="dt" idx="10"/>
          </p:nvPr>
        </p:nvSpPr>
        <p:spPr>
          <a:xfrm>
            <a:off x="750888" y="5061538"/>
            <a:ext cx="2457450" cy="29074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7"/>
          <p:cNvSpPr txBox="1">
            <a:spLocks noGrp="1"/>
          </p:cNvSpPr>
          <p:nvPr>
            <p:ph type="ftr" idx="11"/>
          </p:nvPr>
        </p:nvSpPr>
        <p:spPr>
          <a:xfrm>
            <a:off x="3617913" y="5061538"/>
            <a:ext cx="3686175" cy="29074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7"/>
          <p:cNvSpPr txBox="1">
            <a:spLocks noGrp="1"/>
          </p:cNvSpPr>
          <p:nvPr>
            <p:ph type="sldNum" idx="12"/>
          </p:nvPr>
        </p:nvSpPr>
        <p:spPr>
          <a:xfrm>
            <a:off x="7713663" y="5061538"/>
            <a:ext cx="2457450" cy="29074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a:off x="750888" y="290748"/>
            <a:ext cx="9420225" cy="105554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6"/>
          <p:cNvSpPr txBox="1">
            <a:spLocks noGrp="1"/>
          </p:cNvSpPr>
          <p:nvPr>
            <p:ph type="body" idx="1"/>
          </p:nvPr>
        </p:nvSpPr>
        <p:spPr>
          <a:xfrm rot="5400000">
            <a:off x="3728524" y="-1523896"/>
            <a:ext cx="3464954" cy="94202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96"/>
              </a:spcBef>
              <a:spcAft>
                <a:spcPts val="0"/>
              </a:spcAft>
              <a:buClr>
                <a:schemeClr val="dk1"/>
              </a:buClr>
              <a:buSzPts val="1800"/>
              <a:buChar char="•"/>
              <a:defRPr/>
            </a:lvl1pPr>
            <a:lvl2pPr marL="914400" lvl="1" indent="-342900" algn="l">
              <a:lnSpc>
                <a:spcPct val="90000"/>
              </a:lnSpc>
              <a:spcBef>
                <a:spcPts val="398"/>
              </a:spcBef>
              <a:spcAft>
                <a:spcPts val="0"/>
              </a:spcAft>
              <a:buClr>
                <a:schemeClr val="dk1"/>
              </a:buClr>
              <a:buSzPts val="1800"/>
              <a:buChar char="•"/>
              <a:defRPr/>
            </a:lvl2pPr>
            <a:lvl3pPr marL="1371600" lvl="2" indent="-342900" algn="l">
              <a:lnSpc>
                <a:spcPct val="90000"/>
              </a:lnSpc>
              <a:spcBef>
                <a:spcPts val="398"/>
              </a:spcBef>
              <a:spcAft>
                <a:spcPts val="0"/>
              </a:spcAft>
              <a:buClr>
                <a:schemeClr val="dk1"/>
              </a:buClr>
              <a:buSzPts val="1800"/>
              <a:buChar char="•"/>
              <a:defRPr/>
            </a:lvl3pPr>
            <a:lvl4pPr marL="1828800" lvl="3" indent="-342900" algn="l">
              <a:lnSpc>
                <a:spcPct val="90000"/>
              </a:lnSpc>
              <a:spcBef>
                <a:spcPts val="398"/>
              </a:spcBef>
              <a:spcAft>
                <a:spcPts val="0"/>
              </a:spcAft>
              <a:buClr>
                <a:schemeClr val="dk1"/>
              </a:buClr>
              <a:buSzPts val="1800"/>
              <a:buChar char="•"/>
              <a:defRPr/>
            </a:lvl4pPr>
            <a:lvl5pPr marL="2286000" lvl="4" indent="-342900" algn="l">
              <a:lnSpc>
                <a:spcPct val="90000"/>
              </a:lnSpc>
              <a:spcBef>
                <a:spcPts val="398"/>
              </a:spcBef>
              <a:spcAft>
                <a:spcPts val="0"/>
              </a:spcAft>
              <a:buClr>
                <a:schemeClr val="dk1"/>
              </a:buClr>
              <a:buSzPts val="1800"/>
              <a:buChar char="•"/>
              <a:defRPr/>
            </a:lvl5pPr>
            <a:lvl6pPr marL="2743200" lvl="5" indent="-342900" algn="l">
              <a:lnSpc>
                <a:spcPct val="90000"/>
              </a:lnSpc>
              <a:spcBef>
                <a:spcPts val="398"/>
              </a:spcBef>
              <a:spcAft>
                <a:spcPts val="0"/>
              </a:spcAft>
              <a:buClr>
                <a:schemeClr val="dk1"/>
              </a:buClr>
              <a:buSzPts val="1800"/>
              <a:buChar char="•"/>
              <a:defRPr/>
            </a:lvl6pPr>
            <a:lvl7pPr marL="3200400" lvl="6" indent="-342900" algn="l">
              <a:lnSpc>
                <a:spcPct val="90000"/>
              </a:lnSpc>
              <a:spcBef>
                <a:spcPts val="398"/>
              </a:spcBef>
              <a:spcAft>
                <a:spcPts val="0"/>
              </a:spcAft>
              <a:buClr>
                <a:schemeClr val="dk1"/>
              </a:buClr>
              <a:buSzPts val="1800"/>
              <a:buChar char="•"/>
              <a:defRPr/>
            </a:lvl7pPr>
            <a:lvl8pPr marL="3657600" lvl="7" indent="-342900" algn="l">
              <a:lnSpc>
                <a:spcPct val="90000"/>
              </a:lnSpc>
              <a:spcBef>
                <a:spcPts val="398"/>
              </a:spcBef>
              <a:spcAft>
                <a:spcPts val="0"/>
              </a:spcAft>
              <a:buClr>
                <a:schemeClr val="dk1"/>
              </a:buClr>
              <a:buSzPts val="1800"/>
              <a:buChar char="•"/>
              <a:defRPr/>
            </a:lvl8pPr>
            <a:lvl9pPr marL="4114800" lvl="8" indent="-342900" algn="l">
              <a:lnSpc>
                <a:spcPct val="90000"/>
              </a:lnSpc>
              <a:spcBef>
                <a:spcPts val="398"/>
              </a:spcBef>
              <a:spcAft>
                <a:spcPts val="0"/>
              </a:spcAft>
              <a:buClr>
                <a:schemeClr val="dk1"/>
              </a:buClr>
              <a:buSzPts val="1800"/>
              <a:buChar char="•"/>
              <a:defRPr/>
            </a:lvl9pPr>
          </a:lstStyle>
          <a:p>
            <a:endParaRPr/>
          </a:p>
        </p:txBody>
      </p:sp>
      <p:sp>
        <p:nvSpPr>
          <p:cNvPr id="71" name="Google Shape;71;p16"/>
          <p:cNvSpPr txBox="1">
            <a:spLocks noGrp="1"/>
          </p:cNvSpPr>
          <p:nvPr>
            <p:ph type="dt" idx="10"/>
          </p:nvPr>
        </p:nvSpPr>
        <p:spPr>
          <a:xfrm>
            <a:off x="750888" y="5061538"/>
            <a:ext cx="2457450" cy="29074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6"/>
          <p:cNvSpPr txBox="1">
            <a:spLocks noGrp="1"/>
          </p:cNvSpPr>
          <p:nvPr>
            <p:ph type="ftr" idx="11"/>
          </p:nvPr>
        </p:nvSpPr>
        <p:spPr>
          <a:xfrm>
            <a:off x="3617913" y="5061538"/>
            <a:ext cx="3686175" cy="29074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6"/>
          <p:cNvSpPr txBox="1">
            <a:spLocks noGrp="1"/>
          </p:cNvSpPr>
          <p:nvPr>
            <p:ph type="sldNum" idx="12"/>
          </p:nvPr>
        </p:nvSpPr>
        <p:spPr>
          <a:xfrm>
            <a:off x="7713663" y="5061538"/>
            <a:ext cx="2457450" cy="29074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7"/>
          <p:cNvSpPr txBox="1">
            <a:spLocks noGrp="1"/>
          </p:cNvSpPr>
          <p:nvPr>
            <p:ph type="title"/>
          </p:nvPr>
        </p:nvSpPr>
        <p:spPr>
          <a:xfrm rot="5400000">
            <a:off x="6679611" y="1427193"/>
            <a:ext cx="4627945" cy="235505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7"/>
          <p:cNvSpPr txBox="1">
            <a:spLocks noGrp="1"/>
          </p:cNvSpPr>
          <p:nvPr>
            <p:ph type="body" idx="1"/>
          </p:nvPr>
        </p:nvSpPr>
        <p:spPr>
          <a:xfrm rot="5400000">
            <a:off x="1901237" y="-859602"/>
            <a:ext cx="4627945" cy="692864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96"/>
              </a:spcBef>
              <a:spcAft>
                <a:spcPts val="0"/>
              </a:spcAft>
              <a:buClr>
                <a:schemeClr val="dk1"/>
              </a:buClr>
              <a:buSzPts val="1800"/>
              <a:buChar char="•"/>
              <a:defRPr/>
            </a:lvl1pPr>
            <a:lvl2pPr marL="914400" lvl="1" indent="-342900" algn="l">
              <a:lnSpc>
                <a:spcPct val="90000"/>
              </a:lnSpc>
              <a:spcBef>
                <a:spcPts val="398"/>
              </a:spcBef>
              <a:spcAft>
                <a:spcPts val="0"/>
              </a:spcAft>
              <a:buClr>
                <a:schemeClr val="dk1"/>
              </a:buClr>
              <a:buSzPts val="1800"/>
              <a:buChar char="•"/>
              <a:defRPr/>
            </a:lvl2pPr>
            <a:lvl3pPr marL="1371600" lvl="2" indent="-342900" algn="l">
              <a:lnSpc>
                <a:spcPct val="90000"/>
              </a:lnSpc>
              <a:spcBef>
                <a:spcPts val="398"/>
              </a:spcBef>
              <a:spcAft>
                <a:spcPts val="0"/>
              </a:spcAft>
              <a:buClr>
                <a:schemeClr val="dk1"/>
              </a:buClr>
              <a:buSzPts val="1800"/>
              <a:buChar char="•"/>
              <a:defRPr/>
            </a:lvl3pPr>
            <a:lvl4pPr marL="1828800" lvl="3" indent="-342900" algn="l">
              <a:lnSpc>
                <a:spcPct val="90000"/>
              </a:lnSpc>
              <a:spcBef>
                <a:spcPts val="398"/>
              </a:spcBef>
              <a:spcAft>
                <a:spcPts val="0"/>
              </a:spcAft>
              <a:buClr>
                <a:schemeClr val="dk1"/>
              </a:buClr>
              <a:buSzPts val="1800"/>
              <a:buChar char="•"/>
              <a:defRPr/>
            </a:lvl4pPr>
            <a:lvl5pPr marL="2286000" lvl="4" indent="-342900" algn="l">
              <a:lnSpc>
                <a:spcPct val="90000"/>
              </a:lnSpc>
              <a:spcBef>
                <a:spcPts val="398"/>
              </a:spcBef>
              <a:spcAft>
                <a:spcPts val="0"/>
              </a:spcAft>
              <a:buClr>
                <a:schemeClr val="dk1"/>
              </a:buClr>
              <a:buSzPts val="1800"/>
              <a:buChar char="•"/>
              <a:defRPr/>
            </a:lvl5pPr>
            <a:lvl6pPr marL="2743200" lvl="5" indent="-342900" algn="l">
              <a:lnSpc>
                <a:spcPct val="90000"/>
              </a:lnSpc>
              <a:spcBef>
                <a:spcPts val="398"/>
              </a:spcBef>
              <a:spcAft>
                <a:spcPts val="0"/>
              </a:spcAft>
              <a:buClr>
                <a:schemeClr val="dk1"/>
              </a:buClr>
              <a:buSzPts val="1800"/>
              <a:buChar char="•"/>
              <a:defRPr/>
            </a:lvl6pPr>
            <a:lvl7pPr marL="3200400" lvl="6" indent="-342900" algn="l">
              <a:lnSpc>
                <a:spcPct val="90000"/>
              </a:lnSpc>
              <a:spcBef>
                <a:spcPts val="398"/>
              </a:spcBef>
              <a:spcAft>
                <a:spcPts val="0"/>
              </a:spcAft>
              <a:buClr>
                <a:schemeClr val="dk1"/>
              </a:buClr>
              <a:buSzPts val="1800"/>
              <a:buChar char="•"/>
              <a:defRPr/>
            </a:lvl7pPr>
            <a:lvl8pPr marL="3657600" lvl="7" indent="-342900" algn="l">
              <a:lnSpc>
                <a:spcPct val="90000"/>
              </a:lnSpc>
              <a:spcBef>
                <a:spcPts val="398"/>
              </a:spcBef>
              <a:spcAft>
                <a:spcPts val="0"/>
              </a:spcAft>
              <a:buClr>
                <a:schemeClr val="dk1"/>
              </a:buClr>
              <a:buSzPts val="1800"/>
              <a:buChar char="•"/>
              <a:defRPr/>
            </a:lvl8pPr>
            <a:lvl9pPr marL="4114800" lvl="8" indent="-342900" algn="l">
              <a:lnSpc>
                <a:spcPct val="90000"/>
              </a:lnSpc>
              <a:spcBef>
                <a:spcPts val="398"/>
              </a:spcBef>
              <a:spcAft>
                <a:spcPts val="0"/>
              </a:spcAft>
              <a:buClr>
                <a:schemeClr val="dk1"/>
              </a:buClr>
              <a:buSzPts val="1800"/>
              <a:buChar char="•"/>
              <a:defRPr/>
            </a:lvl9pPr>
          </a:lstStyle>
          <a:p>
            <a:endParaRPr/>
          </a:p>
        </p:txBody>
      </p:sp>
      <p:sp>
        <p:nvSpPr>
          <p:cNvPr id="77" name="Google Shape;77;p17"/>
          <p:cNvSpPr txBox="1">
            <a:spLocks noGrp="1"/>
          </p:cNvSpPr>
          <p:nvPr>
            <p:ph type="dt" idx="10"/>
          </p:nvPr>
        </p:nvSpPr>
        <p:spPr>
          <a:xfrm>
            <a:off x="750888" y="5061538"/>
            <a:ext cx="2457450" cy="29074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7"/>
          <p:cNvSpPr txBox="1">
            <a:spLocks noGrp="1"/>
          </p:cNvSpPr>
          <p:nvPr>
            <p:ph type="ftr" idx="11"/>
          </p:nvPr>
        </p:nvSpPr>
        <p:spPr>
          <a:xfrm>
            <a:off x="3617913" y="5061538"/>
            <a:ext cx="3686175" cy="29074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7"/>
          <p:cNvSpPr txBox="1">
            <a:spLocks noGrp="1"/>
          </p:cNvSpPr>
          <p:nvPr>
            <p:ph type="sldNum" idx="12"/>
          </p:nvPr>
        </p:nvSpPr>
        <p:spPr>
          <a:xfrm>
            <a:off x="7713663" y="5061538"/>
            <a:ext cx="2457450" cy="29074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
        <p:cNvGrpSpPr/>
        <p:nvPr/>
      </p:nvGrpSpPr>
      <p:grpSpPr>
        <a:xfrm>
          <a:off x="0" y="0"/>
          <a:ext cx="0" cy="0"/>
          <a:chOff x="0" y="0"/>
          <a:chExt cx="0" cy="0"/>
        </a:xfrm>
      </p:grpSpPr>
      <p:sp>
        <p:nvSpPr>
          <p:cNvPr id="18" name="Google Shape;18;p8"/>
          <p:cNvSpPr txBox="1">
            <a:spLocks noGrp="1"/>
          </p:cNvSpPr>
          <p:nvPr>
            <p:ph type="ctrTitle"/>
          </p:nvPr>
        </p:nvSpPr>
        <p:spPr>
          <a:xfrm>
            <a:off x="1365250" y="893734"/>
            <a:ext cx="8191500" cy="1901237"/>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778"/>
              <a:buFont typeface="Calibri"/>
              <a:buNone/>
              <a:defRPr sz="4778"/>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8"/>
          <p:cNvSpPr txBox="1">
            <a:spLocks noGrp="1"/>
          </p:cNvSpPr>
          <p:nvPr>
            <p:ph type="subTitle" idx="1"/>
          </p:nvPr>
        </p:nvSpPr>
        <p:spPr>
          <a:xfrm>
            <a:off x="1365250" y="2868290"/>
            <a:ext cx="8191500" cy="1318477"/>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96"/>
              </a:spcBef>
              <a:spcAft>
                <a:spcPts val="0"/>
              </a:spcAft>
              <a:buClr>
                <a:schemeClr val="dk1"/>
              </a:buClr>
              <a:buSzPts val="1911"/>
              <a:buNone/>
              <a:defRPr sz="1911"/>
            </a:lvl1pPr>
            <a:lvl2pPr lvl="1" algn="ctr">
              <a:lnSpc>
                <a:spcPct val="90000"/>
              </a:lnSpc>
              <a:spcBef>
                <a:spcPts val="398"/>
              </a:spcBef>
              <a:spcAft>
                <a:spcPts val="0"/>
              </a:spcAft>
              <a:buClr>
                <a:schemeClr val="dk1"/>
              </a:buClr>
              <a:buSzPts val="1593"/>
              <a:buNone/>
              <a:defRPr sz="1593"/>
            </a:lvl2pPr>
            <a:lvl3pPr lvl="2" algn="ctr">
              <a:lnSpc>
                <a:spcPct val="90000"/>
              </a:lnSpc>
              <a:spcBef>
                <a:spcPts val="398"/>
              </a:spcBef>
              <a:spcAft>
                <a:spcPts val="0"/>
              </a:spcAft>
              <a:buClr>
                <a:schemeClr val="dk1"/>
              </a:buClr>
              <a:buSzPts val="1433"/>
              <a:buNone/>
              <a:defRPr sz="1433"/>
            </a:lvl3pPr>
            <a:lvl4pPr lvl="3" algn="ctr">
              <a:lnSpc>
                <a:spcPct val="90000"/>
              </a:lnSpc>
              <a:spcBef>
                <a:spcPts val="398"/>
              </a:spcBef>
              <a:spcAft>
                <a:spcPts val="0"/>
              </a:spcAft>
              <a:buClr>
                <a:schemeClr val="dk1"/>
              </a:buClr>
              <a:buSzPts val="1274"/>
              <a:buNone/>
              <a:defRPr sz="1274"/>
            </a:lvl4pPr>
            <a:lvl5pPr lvl="4" algn="ctr">
              <a:lnSpc>
                <a:spcPct val="90000"/>
              </a:lnSpc>
              <a:spcBef>
                <a:spcPts val="398"/>
              </a:spcBef>
              <a:spcAft>
                <a:spcPts val="0"/>
              </a:spcAft>
              <a:buClr>
                <a:schemeClr val="dk1"/>
              </a:buClr>
              <a:buSzPts val="1274"/>
              <a:buNone/>
              <a:defRPr sz="1274"/>
            </a:lvl5pPr>
            <a:lvl6pPr lvl="5" algn="ctr">
              <a:lnSpc>
                <a:spcPct val="90000"/>
              </a:lnSpc>
              <a:spcBef>
                <a:spcPts val="398"/>
              </a:spcBef>
              <a:spcAft>
                <a:spcPts val="0"/>
              </a:spcAft>
              <a:buClr>
                <a:schemeClr val="dk1"/>
              </a:buClr>
              <a:buSzPts val="1274"/>
              <a:buNone/>
              <a:defRPr sz="1274"/>
            </a:lvl6pPr>
            <a:lvl7pPr lvl="6" algn="ctr">
              <a:lnSpc>
                <a:spcPct val="90000"/>
              </a:lnSpc>
              <a:spcBef>
                <a:spcPts val="398"/>
              </a:spcBef>
              <a:spcAft>
                <a:spcPts val="0"/>
              </a:spcAft>
              <a:buClr>
                <a:schemeClr val="dk1"/>
              </a:buClr>
              <a:buSzPts val="1274"/>
              <a:buNone/>
              <a:defRPr sz="1274"/>
            </a:lvl7pPr>
            <a:lvl8pPr lvl="7" algn="ctr">
              <a:lnSpc>
                <a:spcPct val="90000"/>
              </a:lnSpc>
              <a:spcBef>
                <a:spcPts val="398"/>
              </a:spcBef>
              <a:spcAft>
                <a:spcPts val="0"/>
              </a:spcAft>
              <a:buClr>
                <a:schemeClr val="dk1"/>
              </a:buClr>
              <a:buSzPts val="1274"/>
              <a:buNone/>
              <a:defRPr sz="1274"/>
            </a:lvl8pPr>
            <a:lvl9pPr lvl="8" algn="ctr">
              <a:lnSpc>
                <a:spcPct val="90000"/>
              </a:lnSpc>
              <a:spcBef>
                <a:spcPts val="398"/>
              </a:spcBef>
              <a:spcAft>
                <a:spcPts val="0"/>
              </a:spcAft>
              <a:buClr>
                <a:schemeClr val="dk1"/>
              </a:buClr>
              <a:buSzPts val="1274"/>
              <a:buNone/>
              <a:defRPr sz="1274"/>
            </a:lvl9pPr>
          </a:lstStyle>
          <a:p>
            <a:endParaRPr/>
          </a:p>
        </p:txBody>
      </p:sp>
      <p:sp>
        <p:nvSpPr>
          <p:cNvPr id="20" name="Google Shape;20;p8"/>
          <p:cNvSpPr txBox="1">
            <a:spLocks noGrp="1"/>
          </p:cNvSpPr>
          <p:nvPr>
            <p:ph type="dt" idx="10"/>
          </p:nvPr>
        </p:nvSpPr>
        <p:spPr>
          <a:xfrm>
            <a:off x="750888" y="5061538"/>
            <a:ext cx="2457450" cy="29074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8"/>
          <p:cNvSpPr txBox="1">
            <a:spLocks noGrp="1"/>
          </p:cNvSpPr>
          <p:nvPr>
            <p:ph type="ftr" idx="11"/>
          </p:nvPr>
        </p:nvSpPr>
        <p:spPr>
          <a:xfrm>
            <a:off x="3617913" y="5061538"/>
            <a:ext cx="3686175" cy="29074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8"/>
          <p:cNvSpPr txBox="1">
            <a:spLocks noGrp="1"/>
          </p:cNvSpPr>
          <p:nvPr>
            <p:ph type="sldNum" idx="12"/>
          </p:nvPr>
        </p:nvSpPr>
        <p:spPr>
          <a:xfrm>
            <a:off x="7713663" y="5061538"/>
            <a:ext cx="2457450" cy="29074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9"/>
          <p:cNvSpPr txBox="1">
            <a:spLocks noGrp="1"/>
          </p:cNvSpPr>
          <p:nvPr>
            <p:ph type="title"/>
          </p:nvPr>
        </p:nvSpPr>
        <p:spPr>
          <a:xfrm>
            <a:off x="745199" y="1361458"/>
            <a:ext cx="9420225" cy="227162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778"/>
              <a:buFont typeface="Calibri"/>
              <a:buNone/>
              <a:defRPr sz="4778"/>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9"/>
          <p:cNvSpPr txBox="1">
            <a:spLocks noGrp="1"/>
          </p:cNvSpPr>
          <p:nvPr>
            <p:ph type="body" idx="1"/>
          </p:nvPr>
        </p:nvSpPr>
        <p:spPr>
          <a:xfrm>
            <a:off x="745199" y="3654573"/>
            <a:ext cx="9420225" cy="119459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96"/>
              </a:spcBef>
              <a:spcAft>
                <a:spcPts val="0"/>
              </a:spcAft>
              <a:buClr>
                <a:srgbClr val="888888"/>
              </a:buClr>
              <a:buSzPts val="1911"/>
              <a:buNone/>
              <a:defRPr sz="1911">
                <a:solidFill>
                  <a:srgbClr val="888888"/>
                </a:solidFill>
              </a:defRPr>
            </a:lvl1pPr>
            <a:lvl2pPr marL="914400" lvl="1" indent="-228600" algn="l">
              <a:lnSpc>
                <a:spcPct val="90000"/>
              </a:lnSpc>
              <a:spcBef>
                <a:spcPts val="398"/>
              </a:spcBef>
              <a:spcAft>
                <a:spcPts val="0"/>
              </a:spcAft>
              <a:buClr>
                <a:srgbClr val="888888"/>
              </a:buClr>
              <a:buSzPts val="1593"/>
              <a:buNone/>
              <a:defRPr sz="1593">
                <a:solidFill>
                  <a:srgbClr val="888888"/>
                </a:solidFill>
              </a:defRPr>
            </a:lvl2pPr>
            <a:lvl3pPr marL="1371600" lvl="2" indent="-228600" algn="l">
              <a:lnSpc>
                <a:spcPct val="90000"/>
              </a:lnSpc>
              <a:spcBef>
                <a:spcPts val="398"/>
              </a:spcBef>
              <a:spcAft>
                <a:spcPts val="0"/>
              </a:spcAft>
              <a:buClr>
                <a:srgbClr val="888888"/>
              </a:buClr>
              <a:buSzPts val="1433"/>
              <a:buNone/>
              <a:defRPr sz="1433">
                <a:solidFill>
                  <a:srgbClr val="888888"/>
                </a:solidFill>
              </a:defRPr>
            </a:lvl3pPr>
            <a:lvl4pPr marL="1828800" lvl="3" indent="-228600" algn="l">
              <a:lnSpc>
                <a:spcPct val="90000"/>
              </a:lnSpc>
              <a:spcBef>
                <a:spcPts val="398"/>
              </a:spcBef>
              <a:spcAft>
                <a:spcPts val="0"/>
              </a:spcAft>
              <a:buClr>
                <a:srgbClr val="888888"/>
              </a:buClr>
              <a:buSzPts val="1274"/>
              <a:buNone/>
              <a:defRPr sz="1274">
                <a:solidFill>
                  <a:srgbClr val="888888"/>
                </a:solidFill>
              </a:defRPr>
            </a:lvl4pPr>
            <a:lvl5pPr marL="2286000" lvl="4" indent="-228600" algn="l">
              <a:lnSpc>
                <a:spcPct val="90000"/>
              </a:lnSpc>
              <a:spcBef>
                <a:spcPts val="398"/>
              </a:spcBef>
              <a:spcAft>
                <a:spcPts val="0"/>
              </a:spcAft>
              <a:buClr>
                <a:srgbClr val="888888"/>
              </a:buClr>
              <a:buSzPts val="1274"/>
              <a:buNone/>
              <a:defRPr sz="1274">
                <a:solidFill>
                  <a:srgbClr val="888888"/>
                </a:solidFill>
              </a:defRPr>
            </a:lvl5pPr>
            <a:lvl6pPr marL="2743200" lvl="5" indent="-228600" algn="l">
              <a:lnSpc>
                <a:spcPct val="90000"/>
              </a:lnSpc>
              <a:spcBef>
                <a:spcPts val="398"/>
              </a:spcBef>
              <a:spcAft>
                <a:spcPts val="0"/>
              </a:spcAft>
              <a:buClr>
                <a:srgbClr val="888888"/>
              </a:buClr>
              <a:buSzPts val="1274"/>
              <a:buNone/>
              <a:defRPr sz="1274">
                <a:solidFill>
                  <a:srgbClr val="888888"/>
                </a:solidFill>
              </a:defRPr>
            </a:lvl6pPr>
            <a:lvl7pPr marL="3200400" lvl="6" indent="-228600" algn="l">
              <a:lnSpc>
                <a:spcPct val="90000"/>
              </a:lnSpc>
              <a:spcBef>
                <a:spcPts val="398"/>
              </a:spcBef>
              <a:spcAft>
                <a:spcPts val="0"/>
              </a:spcAft>
              <a:buClr>
                <a:srgbClr val="888888"/>
              </a:buClr>
              <a:buSzPts val="1274"/>
              <a:buNone/>
              <a:defRPr sz="1274">
                <a:solidFill>
                  <a:srgbClr val="888888"/>
                </a:solidFill>
              </a:defRPr>
            </a:lvl7pPr>
            <a:lvl8pPr marL="3657600" lvl="7" indent="-228600" algn="l">
              <a:lnSpc>
                <a:spcPct val="90000"/>
              </a:lnSpc>
              <a:spcBef>
                <a:spcPts val="398"/>
              </a:spcBef>
              <a:spcAft>
                <a:spcPts val="0"/>
              </a:spcAft>
              <a:buClr>
                <a:srgbClr val="888888"/>
              </a:buClr>
              <a:buSzPts val="1274"/>
              <a:buNone/>
              <a:defRPr sz="1274">
                <a:solidFill>
                  <a:srgbClr val="888888"/>
                </a:solidFill>
              </a:defRPr>
            </a:lvl8pPr>
            <a:lvl9pPr marL="4114800" lvl="8" indent="-228600" algn="l">
              <a:lnSpc>
                <a:spcPct val="90000"/>
              </a:lnSpc>
              <a:spcBef>
                <a:spcPts val="398"/>
              </a:spcBef>
              <a:spcAft>
                <a:spcPts val="0"/>
              </a:spcAft>
              <a:buClr>
                <a:srgbClr val="888888"/>
              </a:buClr>
              <a:buSzPts val="1274"/>
              <a:buNone/>
              <a:defRPr sz="1274">
                <a:solidFill>
                  <a:srgbClr val="888888"/>
                </a:solidFill>
              </a:defRPr>
            </a:lvl9pPr>
          </a:lstStyle>
          <a:p>
            <a:endParaRPr/>
          </a:p>
        </p:txBody>
      </p:sp>
      <p:sp>
        <p:nvSpPr>
          <p:cNvPr id="26" name="Google Shape;26;p9"/>
          <p:cNvSpPr txBox="1">
            <a:spLocks noGrp="1"/>
          </p:cNvSpPr>
          <p:nvPr>
            <p:ph type="dt" idx="10"/>
          </p:nvPr>
        </p:nvSpPr>
        <p:spPr>
          <a:xfrm>
            <a:off x="750888" y="5061538"/>
            <a:ext cx="2457450" cy="29074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9"/>
          <p:cNvSpPr txBox="1">
            <a:spLocks noGrp="1"/>
          </p:cNvSpPr>
          <p:nvPr>
            <p:ph type="ftr" idx="11"/>
          </p:nvPr>
        </p:nvSpPr>
        <p:spPr>
          <a:xfrm>
            <a:off x="3617913" y="5061538"/>
            <a:ext cx="3686175" cy="29074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9"/>
          <p:cNvSpPr txBox="1">
            <a:spLocks noGrp="1"/>
          </p:cNvSpPr>
          <p:nvPr>
            <p:ph type="sldNum" idx="12"/>
          </p:nvPr>
        </p:nvSpPr>
        <p:spPr>
          <a:xfrm>
            <a:off x="7713663" y="5061538"/>
            <a:ext cx="2457450" cy="29074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10"/>
          <p:cNvSpPr txBox="1">
            <a:spLocks noGrp="1"/>
          </p:cNvSpPr>
          <p:nvPr>
            <p:ph type="title"/>
          </p:nvPr>
        </p:nvSpPr>
        <p:spPr>
          <a:xfrm>
            <a:off x="750888" y="290748"/>
            <a:ext cx="9420225" cy="105554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0"/>
          <p:cNvSpPr txBox="1">
            <a:spLocks noGrp="1"/>
          </p:cNvSpPr>
          <p:nvPr>
            <p:ph type="body" idx="1"/>
          </p:nvPr>
        </p:nvSpPr>
        <p:spPr>
          <a:xfrm>
            <a:off x="750888" y="1453739"/>
            <a:ext cx="4641850" cy="346495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96"/>
              </a:spcBef>
              <a:spcAft>
                <a:spcPts val="0"/>
              </a:spcAft>
              <a:buClr>
                <a:schemeClr val="dk1"/>
              </a:buClr>
              <a:buSzPts val="1800"/>
              <a:buChar char="•"/>
              <a:defRPr/>
            </a:lvl1pPr>
            <a:lvl2pPr marL="914400" lvl="1" indent="-342900" algn="l">
              <a:lnSpc>
                <a:spcPct val="90000"/>
              </a:lnSpc>
              <a:spcBef>
                <a:spcPts val="398"/>
              </a:spcBef>
              <a:spcAft>
                <a:spcPts val="0"/>
              </a:spcAft>
              <a:buClr>
                <a:schemeClr val="dk1"/>
              </a:buClr>
              <a:buSzPts val="1800"/>
              <a:buChar char="•"/>
              <a:defRPr/>
            </a:lvl2pPr>
            <a:lvl3pPr marL="1371600" lvl="2" indent="-342900" algn="l">
              <a:lnSpc>
                <a:spcPct val="90000"/>
              </a:lnSpc>
              <a:spcBef>
                <a:spcPts val="398"/>
              </a:spcBef>
              <a:spcAft>
                <a:spcPts val="0"/>
              </a:spcAft>
              <a:buClr>
                <a:schemeClr val="dk1"/>
              </a:buClr>
              <a:buSzPts val="1800"/>
              <a:buChar char="•"/>
              <a:defRPr/>
            </a:lvl3pPr>
            <a:lvl4pPr marL="1828800" lvl="3" indent="-342900" algn="l">
              <a:lnSpc>
                <a:spcPct val="90000"/>
              </a:lnSpc>
              <a:spcBef>
                <a:spcPts val="398"/>
              </a:spcBef>
              <a:spcAft>
                <a:spcPts val="0"/>
              </a:spcAft>
              <a:buClr>
                <a:schemeClr val="dk1"/>
              </a:buClr>
              <a:buSzPts val="1800"/>
              <a:buChar char="•"/>
              <a:defRPr/>
            </a:lvl4pPr>
            <a:lvl5pPr marL="2286000" lvl="4" indent="-342900" algn="l">
              <a:lnSpc>
                <a:spcPct val="90000"/>
              </a:lnSpc>
              <a:spcBef>
                <a:spcPts val="398"/>
              </a:spcBef>
              <a:spcAft>
                <a:spcPts val="0"/>
              </a:spcAft>
              <a:buClr>
                <a:schemeClr val="dk1"/>
              </a:buClr>
              <a:buSzPts val="1800"/>
              <a:buChar char="•"/>
              <a:defRPr/>
            </a:lvl5pPr>
            <a:lvl6pPr marL="2743200" lvl="5" indent="-342900" algn="l">
              <a:lnSpc>
                <a:spcPct val="90000"/>
              </a:lnSpc>
              <a:spcBef>
                <a:spcPts val="398"/>
              </a:spcBef>
              <a:spcAft>
                <a:spcPts val="0"/>
              </a:spcAft>
              <a:buClr>
                <a:schemeClr val="dk1"/>
              </a:buClr>
              <a:buSzPts val="1800"/>
              <a:buChar char="•"/>
              <a:defRPr/>
            </a:lvl6pPr>
            <a:lvl7pPr marL="3200400" lvl="6" indent="-342900" algn="l">
              <a:lnSpc>
                <a:spcPct val="90000"/>
              </a:lnSpc>
              <a:spcBef>
                <a:spcPts val="398"/>
              </a:spcBef>
              <a:spcAft>
                <a:spcPts val="0"/>
              </a:spcAft>
              <a:buClr>
                <a:schemeClr val="dk1"/>
              </a:buClr>
              <a:buSzPts val="1800"/>
              <a:buChar char="•"/>
              <a:defRPr/>
            </a:lvl7pPr>
            <a:lvl8pPr marL="3657600" lvl="7" indent="-342900" algn="l">
              <a:lnSpc>
                <a:spcPct val="90000"/>
              </a:lnSpc>
              <a:spcBef>
                <a:spcPts val="398"/>
              </a:spcBef>
              <a:spcAft>
                <a:spcPts val="0"/>
              </a:spcAft>
              <a:buClr>
                <a:schemeClr val="dk1"/>
              </a:buClr>
              <a:buSzPts val="1800"/>
              <a:buChar char="•"/>
              <a:defRPr/>
            </a:lvl8pPr>
            <a:lvl9pPr marL="4114800" lvl="8" indent="-342900" algn="l">
              <a:lnSpc>
                <a:spcPct val="90000"/>
              </a:lnSpc>
              <a:spcBef>
                <a:spcPts val="398"/>
              </a:spcBef>
              <a:spcAft>
                <a:spcPts val="0"/>
              </a:spcAft>
              <a:buClr>
                <a:schemeClr val="dk1"/>
              </a:buClr>
              <a:buSzPts val="1800"/>
              <a:buChar char="•"/>
              <a:defRPr/>
            </a:lvl9pPr>
          </a:lstStyle>
          <a:p>
            <a:endParaRPr/>
          </a:p>
        </p:txBody>
      </p:sp>
      <p:sp>
        <p:nvSpPr>
          <p:cNvPr id="32" name="Google Shape;32;p10"/>
          <p:cNvSpPr txBox="1">
            <a:spLocks noGrp="1"/>
          </p:cNvSpPr>
          <p:nvPr>
            <p:ph type="body" idx="2"/>
          </p:nvPr>
        </p:nvSpPr>
        <p:spPr>
          <a:xfrm>
            <a:off x="5529263" y="1453739"/>
            <a:ext cx="4641850" cy="346495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96"/>
              </a:spcBef>
              <a:spcAft>
                <a:spcPts val="0"/>
              </a:spcAft>
              <a:buClr>
                <a:schemeClr val="dk1"/>
              </a:buClr>
              <a:buSzPts val="1800"/>
              <a:buChar char="•"/>
              <a:defRPr/>
            </a:lvl1pPr>
            <a:lvl2pPr marL="914400" lvl="1" indent="-342900" algn="l">
              <a:lnSpc>
                <a:spcPct val="90000"/>
              </a:lnSpc>
              <a:spcBef>
                <a:spcPts val="398"/>
              </a:spcBef>
              <a:spcAft>
                <a:spcPts val="0"/>
              </a:spcAft>
              <a:buClr>
                <a:schemeClr val="dk1"/>
              </a:buClr>
              <a:buSzPts val="1800"/>
              <a:buChar char="•"/>
              <a:defRPr/>
            </a:lvl2pPr>
            <a:lvl3pPr marL="1371600" lvl="2" indent="-342900" algn="l">
              <a:lnSpc>
                <a:spcPct val="90000"/>
              </a:lnSpc>
              <a:spcBef>
                <a:spcPts val="398"/>
              </a:spcBef>
              <a:spcAft>
                <a:spcPts val="0"/>
              </a:spcAft>
              <a:buClr>
                <a:schemeClr val="dk1"/>
              </a:buClr>
              <a:buSzPts val="1800"/>
              <a:buChar char="•"/>
              <a:defRPr/>
            </a:lvl3pPr>
            <a:lvl4pPr marL="1828800" lvl="3" indent="-342900" algn="l">
              <a:lnSpc>
                <a:spcPct val="90000"/>
              </a:lnSpc>
              <a:spcBef>
                <a:spcPts val="398"/>
              </a:spcBef>
              <a:spcAft>
                <a:spcPts val="0"/>
              </a:spcAft>
              <a:buClr>
                <a:schemeClr val="dk1"/>
              </a:buClr>
              <a:buSzPts val="1800"/>
              <a:buChar char="•"/>
              <a:defRPr/>
            </a:lvl4pPr>
            <a:lvl5pPr marL="2286000" lvl="4" indent="-342900" algn="l">
              <a:lnSpc>
                <a:spcPct val="90000"/>
              </a:lnSpc>
              <a:spcBef>
                <a:spcPts val="398"/>
              </a:spcBef>
              <a:spcAft>
                <a:spcPts val="0"/>
              </a:spcAft>
              <a:buClr>
                <a:schemeClr val="dk1"/>
              </a:buClr>
              <a:buSzPts val="1800"/>
              <a:buChar char="•"/>
              <a:defRPr/>
            </a:lvl5pPr>
            <a:lvl6pPr marL="2743200" lvl="5" indent="-342900" algn="l">
              <a:lnSpc>
                <a:spcPct val="90000"/>
              </a:lnSpc>
              <a:spcBef>
                <a:spcPts val="398"/>
              </a:spcBef>
              <a:spcAft>
                <a:spcPts val="0"/>
              </a:spcAft>
              <a:buClr>
                <a:schemeClr val="dk1"/>
              </a:buClr>
              <a:buSzPts val="1800"/>
              <a:buChar char="•"/>
              <a:defRPr/>
            </a:lvl6pPr>
            <a:lvl7pPr marL="3200400" lvl="6" indent="-342900" algn="l">
              <a:lnSpc>
                <a:spcPct val="90000"/>
              </a:lnSpc>
              <a:spcBef>
                <a:spcPts val="398"/>
              </a:spcBef>
              <a:spcAft>
                <a:spcPts val="0"/>
              </a:spcAft>
              <a:buClr>
                <a:schemeClr val="dk1"/>
              </a:buClr>
              <a:buSzPts val="1800"/>
              <a:buChar char="•"/>
              <a:defRPr/>
            </a:lvl7pPr>
            <a:lvl8pPr marL="3657600" lvl="7" indent="-342900" algn="l">
              <a:lnSpc>
                <a:spcPct val="90000"/>
              </a:lnSpc>
              <a:spcBef>
                <a:spcPts val="398"/>
              </a:spcBef>
              <a:spcAft>
                <a:spcPts val="0"/>
              </a:spcAft>
              <a:buClr>
                <a:schemeClr val="dk1"/>
              </a:buClr>
              <a:buSzPts val="1800"/>
              <a:buChar char="•"/>
              <a:defRPr/>
            </a:lvl8pPr>
            <a:lvl9pPr marL="4114800" lvl="8" indent="-342900" algn="l">
              <a:lnSpc>
                <a:spcPct val="90000"/>
              </a:lnSpc>
              <a:spcBef>
                <a:spcPts val="398"/>
              </a:spcBef>
              <a:spcAft>
                <a:spcPts val="0"/>
              </a:spcAft>
              <a:buClr>
                <a:schemeClr val="dk1"/>
              </a:buClr>
              <a:buSzPts val="1800"/>
              <a:buChar char="•"/>
              <a:defRPr/>
            </a:lvl9pPr>
          </a:lstStyle>
          <a:p>
            <a:endParaRPr/>
          </a:p>
        </p:txBody>
      </p:sp>
      <p:sp>
        <p:nvSpPr>
          <p:cNvPr id="33" name="Google Shape;33;p10"/>
          <p:cNvSpPr txBox="1">
            <a:spLocks noGrp="1"/>
          </p:cNvSpPr>
          <p:nvPr>
            <p:ph type="dt" idx="10"/>
          </p:nvPr>
        </p:nvSpPr>
        <p:spPr>
          <a:xfrm>
            <a:off x="750888" y="5061538"/>
            <a:ext cx="2457450" cy="29074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10"/>
          <p:cNvSpPr txBox="1">
            <a:spLocks noGrp="1"/>
          </p:cNvSpPr>
          <p:nvPr>
            <p:ph type="ftr" idx="11"/>
          </p:nvPr>
        </p:nvSpPr>
        <p:spPr>
          <a:xfrm>
            <a:off x="3617913" y="5061538"/>
            <a:ext cx="3686175" cy="29074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0"/>
          <p:cNvSpPr txBox="1">
            <a:spLocks noGrp="1"/>
          </p:cNvSpPr>
          <p:nvPr>
            <p:ph type="sldNum" idx="12"/>
          </p:nvPr>
        </p:nvSpPr>
        <p:spPr>
          <a:xfrm>
            <a:off x="7713663" y="5061538"/>
            <a:ext cx="2457450" cy="29074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11"/>
          <p:cNvSpPr txBox="1">
            <a:spLocks noGrp="1"/>
          </p:cNvSpPr>
          <p:nvPr>
            <p:ph type="title"/>
          </p:nvPr>
        </p:nvSpPr>
        <p:spPr>
          <a:xfrm>
            <a:off x="752310" y="290748"/>
            <a:ext cx="9420225" cy="105554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1"/>
          <p:cNvSpPr txBox="1">
            <a:spLocks noGrp="1"/>
          </p:cNvSpPr>
          <p:nvPr>
            <p:ph type="body" idx="1"/>
          </p:nvPr>
        </p:nvSpPr>
        <p:spPr>
          <a:xfrm>
            <a:off x="752310" y="1338704"/>
            <a:ext cx="4620518" cy="656078"/>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96"/>
              </a:spcBef>
              <a:spcAft>
                <a:spcPts val="0"/>
              </a:spcAft>
              <a:buClr>
                <a:schemeClr val="dk1"/>
              </a:buClr>
              <a:buSzPts val="1911"/>
              <a:buNone/>
              <a:defRPr sz="1911" b="1"/>
            </a:lvl1pPr>
            <a:lvl2pPr marL="914400" lvl="1" indent="-228600" algn="l">
              <a:lnSpc>
                <a:spcPct val="90000"/>
              </a:lnSpc>
              <a:spcBef>
                <a:spcPts val="398"/>
              </a:spcBef>
              <a:spcAft>
                <a:spcPts val="0"/>
              </a:spcAft>
              <a:buClr>
                <a:schemeClr val="dk1"/>
              </a:buClr>
              <a:buSzPts val="1593"/>
              <a:buNone/>
              <a:defRPr sz="1593" b="1"/>
            </a:lvl2pPr>
            <a:lvl3pPr marL="1371600" lvl="2" indent="-228600" algn="l">
              <a:lnSpc>
                <a:spcPct val="90000"/>
              </a:lnSpc>
              <a:spcBef>
                <a:spcPts val="398"/>
              </a:spcBef>
              <a:spcAft>
                <a:spcPts val="0"/>
              </a:spcAft>
              <a:buClr>
                <a:schemeClr val="dk1"/>
              </a:buClr>
              <a:buSzPts val="1433"/>
              <a:buNone/>
              <a:defRPr sz="1433" b="1"/>
            </a:lvl3pPr>
            <a:lvl4pPr marL="1828800" lvl="3" indent="-228600" algn="l">
              <a:lnSpc>
                <a:spcPct val="90000"/>
              </a:lnSpc>
              <a:spcBef>
                <a:spcPts val="398"/>
              </a:spcBef>
              <a:spcAft>
                <a:spcPts val="0"/>
              </a:spcAft>
              <a:buClr>
                <a:schemeClr val="dk1"/>
              </a:buClr>
              <a:buSzPts val="1274"/>
              <a:buNone/>
              <a:defRPr sz="1274" b="1"/>
            </a:lvl4pPr>
            <a:lvl5pPr marL="2286000" lvl="4" indent="-228600" algn="l">
              <a:lnSpc>
                <a:spcPct val="90000"/>
              </a:lnSpc>
              <a:spcBef>
                <a:spcPts val="398"/>
              </a:spcBef>
              <a:spcAft>
                <a:spcPts val="0"/>
              </a:spcAft>
              <a:buClr>
                <a:schemeClr val="dk1"/>
              </a:buClr>
              <a:buSzPts val="1274"/>
              <a:buNone/>
              <a:defRPr sz="1274" b="1"/>
            </a:lvl5pPr>
            <a:lvl6pPr marL="2743200" lvl="5" indent="-228600" algn="l">
              <a:lnSpc>
                <a:spcPct val="90000"/>
              </a:lnSpc>
              <a:spcBef>
                <a:spcPts val="398"/>
              </a:spcBef>
              <a:spcAft>
                <a:spcPts val="0"/>
              </a:spcAft>
              <a:buClr>
                <a:schemeClr val="dk1"/>
              </a:buClr>
              <a:buSzPts val="1274"/>
              <a:buNone/>
              <a:defRPr sz="1274" b="1"/>
            </a:lvl6pPr>
            <a:lvl7pPr marL="3200400" lvl="6" indent="-228600" algn="l">
              <a:lnSpc>
                <a:spcPct val="90000"/>
              </a:lnSpc>
              <a:spcBef>
                <a:spcPts val="398"/>
              </a:spcBef>
              <a:spcAft>
                <a:spcPts val="0"/>
              </a:spcAft>
              <a:buClr>
                <a:schemeClr val="dk1"/>
              </a:buClr>
              <a:buSzPts val="1274"/>
              <a:buNone/>
              <a:defRPr sz="1274" b="1"/>
            </a:lvl7pPr>
            <a:lvl8pPr marL="3657600" lvl="7" indent="-228600" algn="l">
              <a:lnSpc>
                <a:spcPct val="90000"/>
              </a:lnSpc>
              <a:spcBef>
                <a:spcPts val="398"/>
              </a:spcBef>
              <a:spcAft>
                <a:spcPts val="0"/>
              </a:spcAft>
              <a:buClr>
                <a:schemeClr val="dk1"/>
              </a:buClr>
              <a:buSzPts val="1274"/>
              <a:buNone/>
              <a:defRPr sz="1274" b="1"/>
            </a:lvl8pPr>
            <a:lvl9pPr marL="4114800" lvl="8" indent="-228600" algn="l">
              <a:lnSpc>
                <a:spcPct val="90000"/>
              </a:lnSpc>
              <a:spcBef>
                <a:spcPts val="398"/>
              </a:spcBef>
              <a:spcAft>
                <a:spcPts val="0"/>
              </a:spcAft>
              <a:buClr>
                <a:schemeClr val="dk1"/>
              </a:buClr>
              <a:buSzPts val="1274"/>
              <a:buNone/>
              <a:defRPr sz="1274" b="1"/>
            </a:lvl9pPr>
          </a:lstStyle>
          <a:p>
            <a:endParaRPr/>
          </a:p>
        </p:txBody>
      </p:sp>
      <p:sp>
        <p:nvSpPr>
          <p:cNvPr id="39" name="Google Shape;39;p11"/>
          <p:cNvSpPr txBox="1">
            <a:spLocks noGrp="1"/>
          </p:cNvSpPr>
          <p:nvPr>
            <p:ph type="body" idx="2"/>
          </p:nvPr>
        </p:nvSpPr>
        <p:spPr>
          <a:xfrm>
            <a:off x="752310" y="1994782"/>
            <a:ext cx="4620518" cy="293402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96"/>
              </a:spcBef>
              <a:spcAft>
                <a:spcPts val="0"/>
              </a:spcAft>
              <a:buClr>
                <a:schemeClr val="dk1"/>
              </a:buClr>
              <a:buSzPts val="1800"/>
              <a:buChar char="•"/>
              <a:defRPr/>
            </a:lvl1pPr>
            <a:lvl2pPr marL="914400" lvl="1" indent="-342900" algn="l">
              <a:lnSpc>
                <a:spcPct val="90000"/>
              </a:lnSpc>
              <a:spcBef>
                <a:spcPts val="398"/>
              </a:spcBef>
              <a:spcAft>
                <a:spcPts val="0"/>
              </a:spcAft>
              <a:buClr>
                <a:schemeClr val="dk1"/>
              </a:buClr>
              <a:buSzPts val="1800"/>
              <a:buChar char="•"/>
              <a:defRPr/>
            </a:lvl2pPr>
            <a:lvl3pPr marL="1371600" lvl="2" indent="-342900" algn="l">
              <a:lnSpc>
                <a:spcPct val="90000"/>
              </a:lnSpc>
              <a:spcBef>
                <a:spcPts val="398"/>
              </a:spcBef>
              <a:spcAft>
                <a:spcPts val="0"/>
              </a:spcAft>
              <a:buClr>
                <a:schemeClr val="dk1"/>
              </a:buClr>
              <a:buSzPts val="1800"/>
              <a:buChar char="•"/>
              <a:defRPr/>
            </a:lvl3pPr>
            <a:lvl4pPr marL="1828800" lvl="3" indent="-342900" algn="l">
              <a:lnSpc>
                <a:spcPct val="90000"/>
              </a:lnSpc>
              <a:spcBef>
                <a:spcPts val="398"/>
              </a:spcBef>
              <a:spcAft>
                <a:spcPts val="0"/>
              </a:spcAft>
              <a:buClr>
                <a:schemeClr val="dk1"/>
              </a:buClr>
              <a:buSzPts val="1800"/>
              <a:buChar char="•"/>
              <a:defRPr/>
            </a:lvl4pPr>
            <a:lvl5pPr marL="2286000" lvl="4" indent="-342900" algn="l">
              <a:lnSpc>
                <a:spcPct val="90000"/>
              </a:lnSpc>
              <a:spcBef>
                <a:spcPts val="398"/>
              </a:spcBef>
              <a:spcAft>
                <a:spcPts val="0"/>
              </a:spcAft>
              <a:buClr>
                <a:schemeClr val="dk1"/>
              </a:buClr>
              <a:buSzPts val="1800"/>
              <a:buChar char="•"/>
              <a:defRPr/>
            </a:lvl5pPr>
            <a:lvl6pPr marL="2743200" lvl="5" indent="-342900" algn="l">
              <a:lnSpc>
                <a:spcPct val="90000"/>
              </a:lnSpc>
              <a:spcBef>
                <a:spcPts val="398"/>
              </a:spcBef>
              <a:spcAft>
                <a:spcPts val="0"/>
              </a:spcAft>
              <a:buClr>
                <a:schemeClr val="dk1"/>
              </a:buClr>
              <a:buSzPts val="1800"/>
              <a:buChar char="•"/>
              <a:defRPr/>
            </a:lvl6pPr>
            <a:lvl7pPr marL="3200400" lvl="6" indent="-342900" algn="l">
              <a:lnSpc>
                <a:spcPct val="90000"/>
              </a:lnSpc>
              <a:spcBef>
                <a:spcPts val="398"/>
              </a:spcBef>
              <a:spcAft>
                <a:spcPts val="0"/>
              </a:spcAft>
              <a:buClr>
                <a:schemeClr val="dk1"/>
              </a:buClr>
              <a:buSzPts val="1800"/>
              <a:buChar char="•"/>
              <a:defRPr/>
            </a:lvl7pPr>
            <a:lvl8pPr marL="3657600" lvl="7" indent="-342900" algn="l">
              <a:lnSpc>
                <a:spcPct val="90000"/>
              </a:lnSpc>
              <a:spcBef>
                <a:spcPts val="398"/>
              </a:spcBef>
              <a:spcAft>
                <a:spcPts val="0"/>
              </a:spcAft>
              <a:buClr>
                <a:schemeClr val="dk1"/>
              </a:buClr>
              <a:buSzPts val="1800"/>
              <a:buChar char="•"/>
              <a:defRPr/>
            </a:lvl8pPr>
            <a:lvl9pPr marL="4114800" lvl="8" indent="-342900" algn="l">
              <a:lnSpc>
                <a:spcPct val="90000"/>
              </a:lnSpc>
              <a:spcBef>
                <a:spcPts val="398"/>
              </a:spcBef>
              <a:spcAft>
                <a:spcPts val="0"/>
              </a:spcAft>
              <a:buClr>
                <a:schemeClr val="dk1"/>
              </a:buClr>
              <a:buSzPts val="1800"/>
              <a:buChar char="•"/>
              <a:defRPr/>
            </a:lvl9pPr>
          </a:lstStyle>
          <a:p>
            <a:endParaRPr/>
          </a:p>
        </p:txBody>
      </p:sp>
      <p:sp>
        <p:nvSpPr>
          <p:cNvPr id="40" name="Google Shape;40;p11"/>
          <p:cNvSpPr txBox="1">
            <a:spLocks noGrp="1"/>
          </p:cNvSpPr>
          <p:nvPr>
            <p:ph type="body" idx="3"/>
          </p:nvPr>
        </p:nvSpPr>
        <p:spPr>
          <a:xfrm>
            <a:off x="5529262" y="1338704"/>
            <a:ext cx="4643273" cy="656078"/>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96"/>
              </a:spcBef>
              <a:spcAft>
                <a:spcPts val="0"/>
              </a:spcAft>
              <a:buClr>
                <a:schemeClr val="dk1"/>
              </a:buClr>
              <a:buSzPts val="1911"/>
              <a:buNone/>
              <a:defRPr sz="1911" b="1"/>
            </a:lvl1pPr>
            <a:lvl2pPr marL="914400" lvl="1" indent="-228600" algn="l">
              <a:lnSpc>
                <a:spcPct val="90000"/>
              </a:lnSpc>
              <a:spcBef>
                <a:spcPts val="398"/>
              </a:spcBef>
              <a:spcAft>
                <a:spcPts val="0"/>
              </a:spcAft>
              <a:buClr>
                <a:schemeClr val="dk1"/>
              </a:buClr>
              <a:buSzPts val="1593"/>
              <a:buNone/>
              <a:defRPr sz="1593" b="1"/>
            </a:lvl2pPr>
            <a:lvl3pPr marL="1371600" lvl="2" indent="-228600" algn="l">
              <a:lnSpc>
                <a:spcPct val="90000"/>
              </a:lnSpc>
              <a:spcBef>
                <a:spcPts val="398"/>
              </a:spcBef>
              <a:spcAft>
                <a:spcPts val="0"/>
              </a:spcAft>
              <a:buClr>
                <a:schemeClr val="dk1"/>
              </a:buClr>
              <a:buSzPts val="1433"/>
              <a:buNone/>
              <a:defRPr sz="1433" b="1"/>
            </a:lvl3pPr>
            <a:lvl4pPr marL="1828800" lvl="3" indent="-228600" algn="l">
              <a:lnSpc>
                <a:spcPct val="90000"/>
              </a:lnSpc>
              <a:spcBef>
                <a:spcPts val="398"/>
              </a:spcBef>
              <a:spcAft>
                <a:spcPts val="0"/>
              </a:spcAft>
              <a:buClr>
                <a:schemeClr val="dk1"/>
              </a:buClr>
              <a:buSzPts val="1274"/>
              <a:buNone/>
              <a:defRPr sz="1274" b="1"/>
            </a:lvl4pPr>
            <a:lvl5pPr marL="2286000" lvl="4" indent="-228600" algn="l">
              <a:lnSpc>
                <a:spcPct val="90000"/>
              </a:lnSpc>
              <a:spcBef>
                <a:spcPts val="398"/>
              </a:spcBef>
              <a:spcAft>
                <a:spcPts val="0"/>
              </a:spcAft>
              <a:buClr>
                <a:schemeClr val="dk1"/>
              </a:buClr>
              <a:buSzPts val="1274"/>
              <a:buNone/>
              <a:defRPr sz="1274" b="1"/>
            </a:lvl5pPr>
            <a:lvl6pPr marL="2743200" lvl="5" indent="-228600" algn="l">
              <a:lnSpc>
                <a:spcPct val="90000"/>
              </a:lnSpc>
              <a:spcBef>
                <a:spcPts val="398"/>
              </a:spcBef>
              <a:spcAft>
                <a:spcPts val="0"/>
              </a:spcAft>
              <a:buClr>
                <a:schemeClr val="dk1"/>
              </a:buClr>
              <a:buSzPts val="1274"/>
              <a:buNone/>
              <a:defRPr sz="1274" b="1"/>
            </a:lvl6pPr>
            <a:lvl7pPr marL="3200400" lvl="6" indent="-228600" algn="l">
              <a:lnSpc>
                <a:spcPct val="90000"/>
              </a:lnSpc>
              <a:spcBef>
                <a:spcPts val="398"/>
              </a:spcBef>
              <a:spcAft>
                <a:spcPts val="0"/>
              </a:spcAft>
              <a:buClr>
                <a:schemeClr val="dk1"/>
              </a:buClr>
              <a:buSzPts val="1274"/>
              <a:buNone/>
              <a:defRPr sz="1274" b="1"/>
            </a:lvl7pPr>
            <a:lvl8pPr marL="3657600" lvl="7" indent="-228600" algn="l">
              <a:lnSpc>
                <a:spcPct val="90000"/>
              </a:lnSpc>
              <a:spcBef>
                <a:spcPts val="398"/>
              </a:spcBef>
              <a:spcAft>
                <a:spcPts val="0"/>
              </a:spcAft>
              <a:buClr>
                <a:schemeClr val="dk1"/>
              </a:buClr>
              <a:buSzPts val="1274"/>
              <a:buNone/>
              <a:defRPr sz="1274" b="1"/>
            </a:lvl8pPr>
            <a:lvl9pPr marL="4114800" lvl="8" indent="-228600" algn="l">
              <a:lnSpc>
                <a:spcPct val="90000"/>
              </a:lnSpc>
              <a:spcBef>
                <a:spcPts val="398"/>
              </a:spcBef>
              <a:spcAft>
                <a:spcPts val="0"/>
              </a:spcAft>
              <a:buClr>
                <a:schemeClr val="dk1"/>
              </a:buClr>
              <a:buSzPts val="1274"/>
              <a:buNone/>
              <a:defRPr sz="1274" b="1"/>
            </a:lvl9pPr>
          </a:lstStyle>
          <a:p>
            <a:endParaRPr/>
          </a:p>
        </p:txBody>
      </p:sp>
      <p:sp>
        <p:nvSpPr>
          <p:cNvPr id="41" name="Google Shape;41;p11"/>
          <p:cNvSpPr txBox="1">
            <a:spLocks noGrp="1"/>
          </p:cNvSpPr>
          <p:nvPr>
            <p:ph type="body" idx="4"/>
          </p:nvPr>
        </p:nvSpPr>
        <p:spPr>
          <a:xfrm>
            <a:off x="5529262" y="1994782"/>
            <a:ext cx="4643273" cy="293402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96"/>
              </a:spcBef>
              <a:spcAft>
                <a:spcPts val="0"/>
              </a:spcAft>
              <a:buClr>
                <a:schemeClr val="dk1"/>
              </a:buClr>
              <a:buSzPts val="1800"/>
              <a:buChar char="•"/>
              <a:defRPr/>
            </a:lvl1pPr>
            <a:lvl2pPr marL="914400" lvl="1" indent="-342900" algn="l">
              <a:lnSpc>
                <a:spcPct val="90000"/>
              </a:lnSpc>
              <a:spcBef>
                <a:spcPts val="398"/>
              </a:spcBef>
              <a:spcAft>
                <a:spcPts val="0"/>
              </a:spcAft>
              <a:buClr>
                <a:schemeClr val="dk1"/>
              </a:buClr>
              <a:buSzPts val="1800"/>
              <a:buChar char="•"/>
              <a:defRPr/>
            </a:lvl2pPr>
            <a:lvl3pPr marL="1371600" lvl="2" indent="-342900" algn="l">
              <a:lnSpc>
                <a:spcPct val="90000"/>
              </a:lnSpc>
              <a:spcBef>
                <a:spcPts val="398"/>
              </a:spcBef>
              <a:spcAft>
                <a:spcPts val="0"/>
              </a:spcAft>
              <a:buClr>
                <a:schemeClr val="dk1"/>
              </a:buClr>
              <a:buSzPts val="1800"/>
              <a:buChar char="•"/>
              <a:defRPr/>
            </a:lvl3pPr>
            <a:lvl4pPr marL="1828800" lvl="3" indent="-342900" algn="l">
              <a:lnSpc>
                <a:spcPct val="90000"/>
              </a:lnSpc>
              <a:spcBef>
                <a:spcPts val="398"/>
              </a:spcBef>
              <a:spcAft>
                <a:spcPts val="0"/>
              </a:spcAft>
              <a:buClr>
                <a:schemeClr val="dk1"/>
              </a:buClr>
              <a:buSzPts val="1800"/>
              <a:buChar char="•"/>
              <a:defRPr/>
            </a:lvl4pPr>
            <a:lvl5pPr marL="2286000" lvl="4" indent="-342900" algn="l">
              <a:lnSpc>
                <a:spcPct val="90000"/>
              </a:lnSpc>
              <a:spcBef>
                <a:spcPts val="398"/>
              </a:spcBef>
              <a:spcAft>
                <a:spcPts val="0"/>
              </a:spcAft>
              <a:buClr>
                <a:schemeClr val="dk1"/>
              </a:buClr>
              <a:buSzPts val="1800"/>
              <a:buChar char="•"/>
              <a:defRPr/>
            </a:lvl5pPr>
            <a:lvl6pPr marL="2743200" lvl="5" indent="-342900" algn="l">
              <a:lnSpc>
                <a:spcPct val="90000"/>
              </a:lnSpc>
              <a:spcBef>
                <a:spcPts val="398"/>
              </a:spcBef>
              <a:spcAft>
                <a:spcPts val="0"/>
              </a:spcAft>
              <a:buClr>
                <a:schemeClr val="dk1"/>
              </a:buClr>
              <a:buSzPts val="1800"/>
              <a:buChar char="•"/>
              <a:defRPr/>
            </a:lvl6pPr>
            <a:lvl7pPr marL="3200400" lvl="6" indent="-342900" algn="l">
              <a:lnSpc>
                <a:spcPct val="90000"/>
              </a:lnSpc>
              <a:spcBef>
                <a:spcPts val="398"/>
              </a:spcBef>
              <a:spcAft>
                <a:spcPts val="0"/>
              </a:spcAft>
              <a:buClr>
                <a:schemeClr val="dk1"/>
              </a:buClr>
              <a:buSzPts val="1800"/>
              <a:buChar char="•"/>
              <a:defRPr/>
            </a:lvl7pPr>
            <a:lvl8pPr marL="3657600" lvl="7" indent="-342900" algn="l">
              <a:lnSpc>
                <a:spcPct val="90000"/>
              </a:lnSpc>
              <a:spcBef>
                <a:spcPts val="398"/>
              </a:spcBef>
              <a:spcAft>
                <a:spcPts val="0"/>
              </a:spcAft>
              <a:buClr>
                <a:schemeClr val="dk1"/>
              </a:buClr>
              <a:buSzPts val="1800"/>
              <a:buChar char="•"/>
              <a:defRPr/>
            </a:lvl8pPr>
            <a:lvl9pPr marL="4114800" lvl="8" indent="-342900" algn="l">
              <a:lnSpc>
                <a:spcPct val="90000"/>
              </a:lnSpc>
              <a:spcBef>
                <a:spcPts val="398"/>
              </a:spcBef>
              <a:spcAft>
                <a:spcPts val="0"/>
              </a:spcAft>
              <a:buClr>
                <a:schemeClr val="dk1"/>
              </a:buClr>
              <a:buSzPts val="1800"/>
              <a:buChar char="•"/>
              <a:defRPr/>
            </a:lvl9pPr>
          </a:lstStyle>
          <a:p>
            <a:endParaRPr/>
          </a:p>
        </p:txBody>
      </p:sp>
      <p:sp>
        <p:nvSpPr>
          <p:cNvPr id="42" name="Google Shape;42;p11"/>
          <p:cNvSpPr txBox="1">
            <a:spLocks noGrp="1"/>
          </p:cNvSpPr>
          <p:nvPr>
            <p:ph type="dt" idx="10"/>
          </p:nvPr>
        </p:nvSpPr>
        <p:spPr>
          <a:xfrm>
            <a:off x="750888" y="5061538"/>
            <a:ext cx="2457450" cy="29074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1"/>
          <p:cNvSpPr txBox="1">
            <a:spLocks noGrp="1"/>
          </p:cNvSpPr>
          <p:nvPr>
            <p:ph type="ftr" idx="11"/>
          </p:nvPr>
        </p:nvSpPr>
        <p:spPr>
          <a:xfrm>
            <a:off x="3617913" y="5061538"/>
            <a:ext cx="3686175" cy="29074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1"/>
          <p:cNvSpPr txBox="1">
            <a:spLocks noGrp="1"/>
          </p:cNvSpPr>
          <p:nvPr>
            <p:ph type="sldNum" idx="12"/>
          </p:nvPr>
        </p:nvSpPr>
        <p:spPr>
          <a:xfrm>
            <a:off x="7713663" y="5061538"/>
            <a:ext cx="2457450" cy="29074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12"/>
          <p:cNvSpPr txBox="1">
            <a:spLocks noGrp="1"/>
          </p:cNvSpPr>
          <p:nvPr>
            <p:ph type="title"/>
          </p:nvPr>
        </p:nvSpPr>
        <p:spPr>
          <a:xfrm>
            <a:off x="750888" y="290748"/>
            <a:ext cx="9420225" cy="105554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2"/>
          <p:cNvSpPr txBox="1">
            <a:spLocks noGrp="1"/>
          </p:cNvSpPr>
          <p:nvPr>
            <p:ph type="dt" idx="10"/>
          </p:nvPr>
        </p:nvSpPr>
        <p:spPr>
          <a:xfrm>
            <a:off x="750888" y="5061538"/>
            <a:ext cx="2457450" cy="29074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2"/>
          <p:cNvSpPr txBox="1">
            <a:spLocks noGrp="1"/>
          </p:cNvSpPr>
          <p:nvPr>
            <p:ph type="ftr" idx="11"/>
          </p:nvPr>
        </p:nvSpPr>
        <p:spPr>
          <a:xfrm>
            <a:off x="3617913" y="5061538"/>
            <a:ext cx="3686175" cy="29074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2"/>
          <p:cNvSpPr txBox="1">
            <a:spLocks noGrp="1"/>
          </p:cNvSpPr>
          <p:nvPr>
            <p:ph type="sldNum" idx="12"/>
          </p:nvPr>
        </p:nvSpPr>
        <p:spPr>
          <a:xfrm>
            <a:off x="7713663" y="5061538"/>
            <a:ext cx="2457450" cy="29074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3"/>
          <p:cNvSpPr txBox="1">
            <a:spLocks noGrp="1"/>
          </p:cNvSpPr>
          <p:nvPr>
            <p:ph type="dt" idx="10"/>
          </p:nvPr>
        </p:nvSpPr>
        <p:spPr>
          <a:xfrm>
            <a:off x="750888" y="5061538"/>
            <a:ext cx="2457450" cy="29074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3"/>
          <p:cNvSpPr txBox="1">
            <a:spLocks noGrp="1"/>
          </p:cNvSpPr>
          <p:nvPr>
            <p:ph type="ftr" idx="11"/>
          </p:nvPr>
        </p:nvSpPr>
        <p:spPr>
          <a:xfrm>
            <a:off x="3617913" y="5061538"/>
            <a:ext cx="3686175" cy="29074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3"/>
          <p:cNvSpPr txBox="1">
            <a:spLocks noGrp="1"/>
          </p:cNvSpPr>
          <p:nvPr>
            <p:ph type="sldNum" idx="12"/>
          </p:nvPr>
        </p:nvSpPr>
        <p:spPr>
          <a:xfrm>
            <a:off x="7713663" y="5061538"/>
            <a:ext cx="2457450" cy="29074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14"/>
          <p:cNvSpPr txBox="1">
            <a:spLocks noGrp="1"/>
          </p:cNvSpPr>
          <p:nvPr>
            <p:ph type="title"/>
          </p:nvPr>
        </p:nvSpPr>
        <p:spPr>
          <a:xfrm>
            <a:off x="752311" y="364067"/>
            <a:ext cx="3522629" cy="127423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548"/>
              <a:buFont typeface="Calibri"/>
              <a:buNone/>
              <a:defRPr sz="2548"/>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4"/>
          <p:cNvSpPr txBox="1">
            <a:spLocks noGrp="1"/>
          </p:cNvSpPr>
          <p:nvPr>
            <p:ph type="body" idx="1"/>
          </p:nvPr>
        </p:nvSpPr>
        <p:spPr>
          <a:xfrm>
            <a:off x="4643272" y="786283"/>
            <a:ext cx="5529263" cy="3880850"/>
          </a:xfrm>
          <a:prstGeom prst="rect">
            <a:avLst/>
          </a:prstGeom>
          <a:noFill/>
          <a:ln>
            <a:noFill/>
          </a:ln>
        </p:spPr>
        <p:txBody>
          <a:bodyPr spcFirstLastPara="1" wrap="square" lIns="91425" tIns="45700" rIns="91425" bIns="45700" anchor="t" anchorCtr="0">
            <a:normAutofit/>
          </a:bodyPr>
          <a:lstStyle>
            <a:lvl1pPr marL="457200" lvl="0" indent="-390398" algn="l">
              <a:lnSpc>
                <a:spcPct val="90000"/>
              </a:lnSpc>
              <a:spcBef>
                <a:spcPts val="796"/>
              </a:spcBef>
              <a:spcAft>
                <a:spcPts val="0"/>
              </a:spcAft>
              <a:buClr>
                <a:schemeClr val="dk1"/>
              </a:buClr>
              <a:buSzPts val="2548"/>
              <a:buChar char="•"/>
              <a:defRPr sz="2548"/>
            </a:lvl1pPr>
            <a:lvl2pPr marL="914400" lvl="1" indent="-370205" algn="l">
              <a:lnSpc>
                <a:spcPct val="90000"/>
              </a:lnSpc>
              <a:spcBef>
                <a:spcPts val="398"/>
              </a:spcBef>
              <a:spcAft>
                <a:spcPts val="0"/>
              </a:spcAft>
              <a:buClr>
                <a:schemeClr val="dk1"/>
              </a:buClr>
              <a:buSzPts val="2230"/>
              <a:buChar char="•"/>
              <a:defRPr sz="2230"/>
            </a:lvl2pPr>
            <a:lvl3pPr marL="1371600" lvl="2" indent="-349948" algn="l">
              <a:lnSpc>
                <a:spcPct val="90000"/>
              </a:lnSpc>
              <a:spcBef>
                <a:spcPts val="398"/>
              </a:spcBef>
              <a:spcAft>
                <a:spcPts val="0"/>
              </a:spcAft>
              <a:buClr>
                <a:schemeClr val="dk1"/>
              </a:buClr>
              <a:buSzPts val="1911"/>
              <a:buChar char="•"/>
              <a:defRPr sz="1911"/>
            </a:lvl3pPr>
            <a:lvl4pPr marL="1828800" lvl="3" indent="-329755" algn="l">
              <a:lnSpc>
                <a:spcPct val="90000"/>
              </a:lnSpc>
              <a:spcBef>
                <a:spcPts val="398"/>
              </a:spcBef>
              <a:spcAft>
                <a:spcPts val="0"/>
              </a:spcAft>
              <a:buClr>
                <a:schemeClr val="dk1"/>
              </a:buClr>
              <a:buSzPts val="1593"/>
              <a:buChar char="•"/>
              <a:defRPr sz="1593"/>
            </a:lvl4pPr>
            <a:lvl5pPr marL="2286000" lvl="4" indent="-329755" algn="l">
              <a:lnSpc>
                <a:spcPct val="90000"/>
              </a:lnSpc>
              <a:spcBef>
                <a:spcPts val="398"/>
              </a:spcBef>
              <a:spcAft>
                <a:spcPts val="0"/>
              </a:spcAft>
              <a:buClr>
                <a:schemeClr val="dk1"/>
              </a:buClr>
              <a:buSzPts val="1593"/>
              <a:buChar char="•"/>
              <a:defRPr sz="1593"/>
            </a:lvl5pPr>
            <a:lvl6pPr marL="2743200" lvl="5" indent="-329755" algn="l">
              <a:lnSpc>
                <a:spcPct val="90000"/>
              </a:lnSpc>
              <a:spcBef>
                <a:spcPts val="398"/>
              </a:spcBef>
              <a:spcAft>
                <a:spcPts val="0"/>
              </a:spcAft>
              <a:buClr>
                <a:schemeClr val="dk1"/>
              </a:buClr>
              <a:buSzPts val="1593"/>
              <a:buChar char="•"/>
              <a:defRPr sz="1593"/>
            </a:lvl6pPr>
            <a:lvl7pPr marL="3200400" lvl="6" indent="-329755" algn="l">
              <a:lnSpc>
                <a:spcPct val="90000"/>
              </a:lnSpc>
              <a:spcBef>
                <a:spcPts val="398"/>
              </a:spcBef>
              <a:spcAft>
                <a:spcPts val="0"/>
              </a:spcAft>
              <a:buClr>
                <a:schemeClr val="dk1"/>
              </a:buClr>
              <a:buSzPts val="1593"/>
              <a:buChar char="•"/>
              <a:defRPr sz="1593"/>
            </a:lvl7pPr>
            <a:lvl8pPr marL="3657600" lvl="7" indent="-329755" algn="l">
              <a:lnSpc>
                <a:spcPct val="90000"/>
              </a:lnSpc>
              <a:spcBef>
                <a:spcPts val="398"/>
              </a:spcBef>
              <a:spcAft>
                <a:spcPts val="0"/>
              </a:spcAft>
              <a:buClr>
                <a:schemeClr val="dk1"/>
              </a:buClr>
              <a:buSzPts val="1593"/>
              <a:buChar char="•"/>
              <a:defRPr sz="1593"/>
            </a:lvl8pPr>
            <a:lvl9pPr marL="4114800" lvl="8" indent="-329755" algn="l">
              <a:lnSpc>
                <a:spcPct val="90000"/>
              </a:lnSpc>
              <a:spcBef>
                <a:spcPts val="398"/>
              </a:spcBef>
              <a:spcAft>
                <a:spcPts val="0"/>
              </a:spcAft>
              <a:buClr>
                <a:schemeClr val="dk1"/>
              </a:buClr>
              <a:buSzPts val="1593"/>
              <a:buChar char="•"/>
              <a:defRPr sz="1593"/>
            </a:lvl9pPr>
          </a:lstStyle>
          <a:p>
            <a:endParaRPr/>
          </a:p>
        </p:txBody>
      </p:sp>
      <p:sp>
        <p:nvSpPr>
          <p:cNvPr id="57" name="Google Shape;57;p14"/>
          <p:cNvSpPr txBox="1">
            <a:spLocks noGrp="1"/>
          </p:cNvSpPr>
          <p:nvPr>
            <p:ph type="body" idx="2"/>
          </p:nvPr>
        </p:nvSpPr>
        <p:spPr>
          <a:xfrm>
            <a:off x="752311" y="1638300"/>
            <a:ext cx="3522629" cy="303515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96"/>
              </a:spcBef>
              <a:spcAft>
                <a:spcPts val="0"/>
              </a:spcAft>
              <a:buClr>
                <a:schemeClr val="dk1"/>
              </a:buClr>
              <a:buSzPts val="1274"/>
              <a:buNone/>
              <a:defRPr sz="1274"/>
            </a:lvl1pPr>
            <a:lvl2pPr marL="914400" lvl="1" indent="-228600" algn="l">
              <a:lnSpc>
                <a:spcPct val="90000"/>
              </a:lnSpc>
              <a:spcBef>
                <a:spcPts val="398"/>
              </a:spcBef>
              <a:spcAft>
                <a:spcPts val="0"/>
              </a:spcAft>
              <a:buClr>
                <a:schemeClr val="dk1"/>
              </a:buClr>
              <a:buSzPts val="1115"/>
              <a:buNone/>
              <a:defRPr sz="1115"/>
            </a:lvl2pPr>
            <a:lvl3pPr marL="1371600" lvl="2" indent="-228600" algn="l">
              <a:lnSpc>
                <a:spcPct val="90000"/>
              </a:lnSpc>
              <a:spcBef>
                <a:spcPts val="398"/>
              </a:spcBef>
              <a:spcAft>
                <a:spcPts val="0"/>
              </a:spcAft>
              <a:buClr>
                <a:schemeClr val="dk1"/>
              </a:buClr>
              <a:buSzPts val="956"/>
              <a:buNone/>
              <a:defRPr sz="956"/>
            </a:lvl3pPr>
            <a:lvl4pPr marL="1828800" lvl="3" indent="-228600" algn="l">
              <a:lnSpc>
                <a:spcPct val="90000"/>
              </a:lnSpc>
              <a:spcBef>
                <a:spcPts val="398"/>
              </a:spcBef>
              <a:spcAft>
                <a:spcPts val="0"/>
              </a:spcAft>
              <a:buClr>
                <a:schemeClr val="dk1"/>
              </a:buClr>
              <a:buSzPts val="796"/>
              <a:buNone/>
              <a:defRPr sz="796"/>
            </a:lvl4pPr>
            <a:lvl5pPr marL="2286000" lvl="4" indent="-228600" algn="l">
              <a:lnSpc>
                <a:spcPct val="90000"/>
              </a:lnSpc>
              <a:spcBef>
                <a:spcPts val="398"/>
              </a:spcBef>
              <a:spcAft>
                <a:spcPts val="0"/>
              </a:spcAft>
              <a:buClr>
                <a:schemeClr val="dk1"/>
              </a:buClr>
              <a:buSzPts val="796"/>
              <a:buNone/>
              <a:defRPr sz="796"/>
            </a:lvl5pPr>
            <a:lvl6pPr marL="2743200" lvl="5" indent="-228600" algn="l">
              <a:lnSpc>
                <a:spcPct val="90000"/>
              </a:lnSpc>
              <a:spcBef>
                <a:spcPts val="398"/>
              </a:spcBef>
              <a:spcAft>
                <a:spcPts val="0"/>
              </a:spcAft>
              <a:buClr>
                <a:schemeClr val="dk1"/>
              </a:buClr>
              <a:buSzPts val="796"/>
              <a:buNone/>
              <a:defRPr sz="796"/>
            </a:lvl6pPr>
            <a:lvl7pPr marL="3200400" lvl="6" indent="-228600" algn="l">
              <a:lnSpc>
                <a:spcPct val="90000"/>
              </a:lnSpc>
              <a:spcBef>
                <a:spcPts val="398"/>
              </a:spcBef>
              <a:spcAft>
                <a:spcPts val="0"/>
              </a:spcAft>
              <a:buClr>
                <a:schemeClr val="dk1"/>
              </a:buClr>
              <a:buSzPts val="796"/>
              <a:buNone/>
              <a:defRPr sz="796"/>
            </a:lvl7pPr>
            <a:lvl8pPr marL="3657600" lvl="7" indent="-228600" algn="l">
              <a:lnSpc>
                <a:spcPct val="90000"/>
              </a:lnSpc>
              <a:spcBef>
                <a:spcPts val="398"/>
              </a:spcBef>
              <a:spcAft>
                <a:spcPts val="0"/>
              </a:spcAft>
              <a:buClr>
                <a:schemeClr val="dk1"/>
              </a:buClr>
              <a:buSzPts val="796"/>
              <a:buNone/>
              <a:defRPr sz="796"/>
            </a:lvl8pPr>
            <a:lvl9pPr marL="4114800" lvl="8" indent="-228600" algn="l">
              <a:lnSpc>
                <a:spcPct val="90000"/>
              </a:lnSpc>
              <a:spcBef>
                <a:spcPts val="398"/>
              </a:spcBef>
              <a:spcAft>
                <a:spcPts val="0"/>
              </a:spcAft>
              <a:buClr>
                <a:schemeClr val="dk1"/>
              </a:buClr>
              <a:buSzPts val="796"/>
              <a:buNone/>
              <a:defRPr sz="796"/>
            </a:lvl9pPr>
          </a:lstStyle>
          <a:p>
            <a:endParaRPr/>
          </a:p>
        </p:txBody>
      </p:sp>
      <p:sp>
        <p:nvSpPr>
          <p:cNvPr id="58" name="Google Shape;58;p14"/>
          <p:cNvSpPr txBox="1">
            <a:spLocks noGrp="1"/>
          </p:cNvSpPr>
          <p:nvPr>
            <p:ph type="dt" idx="10"/>
          </p:nvPr>
        </p:nvSpPr>
        <p:spPr>
          <a:xfrm>
            <a:off x="750888" y="5061538"/>
            <a:ext cx="2457450" cy="29074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4"/>
          <p:cNvSpPr txBox="1">
            <a:spLocks noGrp="1"/>
          </p:cNvSpPr>
          <p:nvPr>
            <p:ph type="ftr" idx="11"/>
          </p:nvPr>
        </p:nvSpPr>
        <p:spPr>
          <a:xfrm>
            <a:off x="3617913" y="5061538"/>
            <a:ext cx="3686175" cy="29074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4"/>
          <p:cNvSpPr txBox="1">
            <a:spLocks noGrp="1"/>
          </p:cNvSpPr>
          <p:nvPr>
            <p:ph type="sldNum" idx="12"/>
          </p:nvPr>
        </p:nvSpPr>
        <p:spPr>
          <a:xfrm>
            <a:off x="7713663" y="5061538"/>
            <a:ext cx="2457450" cy="29074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5"/>
          <p:cNvSpPr txBox="1">
            <a:spLocks noGrp="1"/>
          </p:cNvSpPr>
          <p:nvPr>
            <p:ph type="title"/>
          </p:nvPr>
        </p:nvSpPr>
        <p:spPr>
          <a:xfrm>
            <a:off x="752311" y="364067"/>
            <a:ext cx="3522629" cy="127423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548"/>
              <a:buFont typeface="Calibri"/>
              <a:buNone/>
              <a:defRPr sz="2548"/>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5"/>
          <p:cNvSpPr>
            <a:spLocks noGrp="1"/>
          </p:cNvSpPr>
          <p:nvPr>
            <p:ph type="pic" idx="2"/>
          </p:nvPr>
        </p:nvSpPr>
        <p:spPr>
          <a:xfrm>
            <a:off x="4643272" y="786283"/>
            <a:ext cx="5529263" cy="3880850"/>
          </a:xfrm>
          <a:prstGeom prst="rect">
            <a:avLst/>
          </a:prstGeom>
          <a:noFill/>
          <a:ln>
            <a:noFill/>
          </a:ln>
        </p:spPr>
      </p:sp>
      <p:sp>
        <p:nvSpPr>
          <p:cNvPr id="64" name="Google Shape;64;p15"/>
          <p:cNvSpPr txBox="1">
            <a:spLocks noGrp="1"/>
          </p:cNvSpPr>
          <p:nvPr>
            <p:ph type="body" idx="1"/>
          </p:nvPr>
        </p:nvSpPr>
        <p:spPr>
          <a:xfrm>
            <a:off x="752311" y="1638300"/>
            <a:ext cx="3522629" cy="303515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96"/>
              </a:spcBef>
              <a:spcAft>
                <a:spcPts val="0"/>
              </a:spcAft>
              <a:buClr>
                <a:schemeClr val="dk1"/>
              </a:buClr>
              <a:buSzPts val="1274"/>
              <a:buNone/>
              <a:defRPr sz="1274"/>
            </a:lvl1pPr>
            <a:lvl2pPr marL="914400" lvl="1" indent="-228600" algn="l">
              <a:lnSpc>
                <a:spcPct val="90000"/>
              </a:lnSpc>
              <a:spcBef>
                <a:spcPts val="398"/>
              </a:spcBef>
              <a:spcAft>
                <a:spcPts val="0"/>
              </a:spcAft>
              <a:buClr>
                <a:schemeClr val="dk1"/>
              </a:buClr>
              <a:buSzPts val="1115"/>
              <a:buNone/>
              <a:defRPr sz="1115"/>
            </a:lvl2pPr>
            <a:lvl3pPr marL="1371600" lvl="2" indent="-228600" algn="l">
              <a:lnSpc>
                <a:spcPct val="90000"/>
              </a:lnSpc>
              <a:spcBef>
                <a:spcPts val="398"/>
              </a:spcBef>
              <a:spcAft>
                <a:spcPts val="0"/>
              </a:spcAft>
              <a:buClr>
                <a:schemeClr val="dk1"/>
              </a:buClr>
              <a:buSzPts val="956"/>
              <a:buNone/>
              <a:defRPr sz="956"/>
            </a:lvl3pPr>
            <a:lvl4pPr marL="1828800" lvl="3" indent="-228600" algn="l">
              <a:lnSpc>
                <a:spcPct val="90000"/>
              </a:lnSpc>
              <a:spcBef>
                <a:spcPts val="398"/>
              </a:spcBef>
              <a:spcAft>
                <a:spcPts val="0"/>
              </a:spcAft>
              <a:buClr>
                <a:schemeClr val="dk1"/>
              </a:buClr>
              <a:buSzPts val="796"/>
              <a:buNone/>
              <a:defRPr sz="796"/>
            </a:lvl4pPr>
            <a:lvl5pPr marL="2286000" lvl="4" indent="-228600" algn="l">
              <a:lnSpc>
                <a:spcPct val="90000"/>
              </a:lnSpc>
              <a:spcBef>
                <a:spcPts val="398"/>
              </a:spcBef>
              <a:spcAft>
                <a:spcPts val="0"/>
              </a:spcAft>
              <a:buClr>
                <a:schemeClr val="dk1"/>
              </a:buClr>
              <a:buSzPts val="796"/>
              <a:buNone/>
              <a:defRPr sz="796"/>
            </a:lvl5pPr>
            <a:lvl6pPr marL="2743200" lvl="5" indent="-228600" algn="l">
              <a:lnSpc>
                <a:spcPct val="90000"/>
              </a:lnSpc>
              <a:spcBef>
                <a:spcPts val="398"/>
              </a:spcBef>
              <a:spcAft>
                <a:spcPts val="0"/>
              </a:spcAft>
              <a:buClr>
                <a:schemeClr val="dk1"/>
              </a:buClr>
              <a:buSzPts val="796"/>
              <a:buNone/>
              <a:defRPr sz="796"/>
            </a:lvl6pPr>
            <a:lvl7pPr marL="3200400" lvl="6" indent="-228600" algn="l">
              <a:lnSpc>
                <a:spcPct val="90000"/>
              </a:lnSpc>
              <a:spcBef>
                <a:spcPts val="398"/>
              </a:spcBef>
              <a:spcAft>
                <a:spcPts val="0"/>
              </a:spcAft>
              <a:buClr>
                <a:schemeClr val="dk1"/>
              </a:buClr>
              <a:buSzPts val="796"/>
              <a:buNone/>
              <a:defRPr sz="796"/>
            </a:lvl7pPr>
            <a:lvl8pPr marL="3657600" lvl="7" indent="-228600" algn="l">
              <a:lnSpc>
                <a:spcPct val="90000"/>
              </a:lnSpc>
              <a:spcBef>
                <a:spcPts val="398"/>
              </a:spcBef>
              <a:spcAft>
                <a:spcPts val="0"/>
              </a:spcAft>
              <a:buClr>
                <a:schemeClr val="dk1"/>
              </a:buClr>
              <a:buSzPts val="796"/>
              <a:buNone/>
              <a:defRPr sz="796"/>
            </a:lvl8pPr>
            <a:lvl9pPr marL="4114800" lvl="8" indent="-228600" algn="l">
              <a:lnSpc>
                <a:spcPct val="90000"/>
              </a:lnSpc>
              <a:spcBef>
                <a:spcPts val="398"/>
              </a:spcBef>
              <a:spcAft>
                <a:spcPts val="0"/>
              </a:spcAft>
              <a:buClr>
                <a:schemeClr val="dk1"/>
              </a:buClr>
              <a:buSzPts val="796"/>
              <a:buNone/>
              <a:defRPr sz="796"/>
            </a:lvl9pPr>
          </a:lstStyle>
          <a:p>
            <a:endParaRPr/>
          </a:p>
        </p:txBody>
      </p:sp>
      <p:sp>
        <p:nvSpPr>
          <p:cNvPr id="65" name="Google Shape;65;p15"/>
          <p:cNvSpPr txBox="1">
            <a:spLocks noGrp="1"/>
          </p:cNvSpPr>
          <p:nvPr>
            <p:ph type="dt" idx="10"/>
          </p:nvPr>
        </p:nvSpPr>
        <p:spPr>
          <a:xfrm>
            <a:off x="750888" y="5061538"/>
            <a:ext cx="2457450" cy="29074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5"/>
          <p:cNvSpPr txBox="1">
            <a:spLocks noGrp="1"/>
          </p:cNvSpPr>
          <p:nvPr>
            <p:ph type="ftr" idx="11"/>
          </p:nvPr>
        </p:nvSpPr>
        <p:spPr>
          <a:xfrm>
            <a:off x="3617913" y="5061538"/>
            <a:ext cx="3686175" cy="29074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5"/>
          <p:cNvSpPr txBox="1">
            <a:spLocks noGrp="1"/>
          </p:cNvSpPr>
          <p:nvPr>
            <p:ph type="sldNum" idx="12"/>
          </p:nvPr>
        </p:nvSpPr>
        <p:spPr>
          <a:xfrm>
            <a:off x="7713663" y="5061538"/>
            <a:ext cx="2457450" cy="29074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6"/>
          <p:cNvSpPr txBox="1">
            <a:spLocks noGrp="1"/>
          </p:cNvSpPr>
          <p:nvPr>
            <p:ph type="title"/>
          </p:nvPr>
        </p:nvSpPr>
        <p:spPr>
          <a:xfrm>
            <a:off x="750888" y="290748"/>
            <a:ext cx="9420225" cy="1055541"/>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504"/>
              <a:buFont typeface="Calibri"/>
              <a:buNone/>
              <a:defRPr sz="3504"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6"/>
          <p:cNvSpPr txBox="1">
            <a:spLocks noGrp="1"/>
          </p:cNvSpPr>
          <p:nvPr>
            <p:ph type="body" idx="1"/>
          </p:nvPr>
        </p:nvSpPr>
        <p:spPr>
          <a:xfrm>
            <a:off x="750888" y="1453739"/>
            <a:ext cx="9420225" cy="3464954"/>
          </a:xfrm>
          <a:prstGeom prst="rect">
            <a:avLst/>
          </a:prstGeom>
          <a:noFill/>
          <a:ln>
            <a:noFill/>
          </a:ln>
        </p:spPr>
        <p:txBody>
          <a:bodyPr spcFirstLastPara="1" wrap="square" lIns="91425" tIns="45700" rIns="91425" bIns="45700" anchor="t" anchorCtr="0">
            <a:normAutofit/>
          </a:bodyPr>
          <a:lstStyle>
            <a:lvl1pPr marL="457200" marR="0" lvl="0" indent="-370205" algn="l" rtl="0">
              <a:lnSpc>
                <a:spcPct val="90000"/>
              </a:lnSpc>
              <a:spcBef>
                <a:spcPts val="796"/>
              </a:spcBef>
              <a:spcAft>
                <a:spcPts val="0"/>
              </a:spcAft>
              <a:buClr>
                <a:schemeClr val="dk1"/>
              </a:buClr>
              <a:buSzPts val="2230"/>
              <a:buFont typeface="Arial"/>
              <a:buChar char="•"/>
              <a:defRPr sz="2230" b="0" i="0" u="none" strike="noStrike" cap="none">
                <a:solidFill>
                  <a:schemeClr val="dk1"/>
                </a:solidFill>
                <a:latin typeface="Calibri"/>
                <a:ea typeface="Calibri"/>
                <a:cs typeface="Calibri"/>
                <a:sym typeface="Calibri"/>
              </a:defRPr>
            </a:lvl1pPr>
            <a:lvl2pPr marL="914400" marR="0" lvl="1" indent="-349948" algn="l" rtl="0">
              <a:lnSpc>
                <a:spcPct val="90000"/>
              </a:lnSpc>
              <a:spcBef>
                <a:spcPts val="398"/>
              </a:spcBef>
              <a:spcAft>
                <a:spcPts val="0"/>
              </a:spcAft>
              <a:buClr>
                <a:schemeClr val="dk1"/>
              </a:buClr>
              <a:buSzPts val="1911"/>
              <a:buFont typeface="Arial"/>
              <a:buChar char="•"/>
              <a:defRPr sz="1911" b="0" i="0" u="none" strike="noStrike" cap="none">
                <a:solidFill>
                  <a:schemeClr val="dk1"/>
                </a:solidFill>
                <a:latin typeface="Calibri"/>
                <a:ea typeface="Calibri"/>
                <a:cs typeface="Calibri"/>
                <a:sym typeface="Calibri"/>
              </a:defRPr>
            </a:lvl2pPr>
            <a:lvl3pPr marL="1371600" marR="0" lvl="2" indent="-329755" algn="l" rtl="0">
              <a:lnSpc>
                <a:spcPct val="90000"/>
              </a:lnSpc>
              <a:spcBef>
                <a:spcPts val="398"/>
              </a:spcBef>
              <a:spcAft>
                <a:spcPts val="0"/>
              </a:spcAft>
              <a:buClr>
                <a:schemeClr val="dk1"/>
              </a:buClr>
              <a:buSzPts val="1593"/>
              <a:buFont typeface="Arial"/>
              <a:buChar char="•"/>
              <a:defRPr sz="1593" b="0" i="0" u="none" strike="noStrike" cap="none">
                <a:solidFill>
                  <a:schemeClr val="dk1"/>
                </a:solidFill>
                <a:latin typeface="Calibri"/>
                <a:ea typeface="Calibri"/>
                <a:cs typeface="Calibri"/>
                <a:sym typeface="Calibri"/>
              </a:defRPr>
            </a:lvl3pPr>
            <a:lvl4pPr marL="1828800" marR="0" lvl="3" indent="-319595" algn="l" rtl="0">
              <a:lnSpc>
                <a:spcPct val="90000"/>
              </a:lnSpc>
              <a:spcBef>
                <a:spcPts val="398"/>
              </a:spcBef>
              <a:spcAft>
                <a:spcPts val="0"/>
              </a:spcAft>
              <a:buClr>
                <a:schemeClr val="dk1"/>
              </a:buClr>
              <a:buSzPts val="1433"/>
              <a:buFont typeface="Arial"/>
              <a:buChar char="•"/>
              <a:defRPr sz="1433" b="0" i="0" u="none" strike="noStrike" cap="none">
                <a:solidFill>
                  <a:schemeClr val="dk1"/>
                </a:solidFill>
                <a:latin typeface="Calibri"/>
                <a:ea typeface="Calibri"/>
                <a:cs typeface="Calibri"/>
                <a:sym typeface="Calibri"/>
              </a:defRPr>
            </a:lvl4pPr>
            <a:lvl5pPr marL="2286000" marR="0" lvl="4" indent="-319595" algn="l" rtl="0">
              <a:lnSpc>
                <a:spcPct val="90000"/>
              </a:lnSpc>
              <a:spcBef>
                <a:spcPts val="398"/>
              </a:spcBef>
              <a:spcAft>
                <a:spcPts val="0"/>
              </a:spcAft>
              <a:buClr>
                <a:schemeClr val="dk1"/>
              </a:buClr>
              <a:buSzPts val="1433"/>
              <a:buFont typeface="Arial"/>
              <a:buChar char="•"/>
              <a:defRPr sz="1433" b="0" i="0" u="none" strike="noStrike" cap="none">
                <a:solidFill>
                  <a:schemeClr val="dk1"/>
                </a:solidFill>
                <a:latin typeface="Calibri"/>
                <a:ea typeface="Calibri"/>
                <a:cs typeface="Calibri"/>
                <a:sym typeface="Calibri"/>
              </a:defRPr>
            </a:lvl5pPr>
            <a:lvl6pPr marL="2743200" marR="0" lvl="5" indent="-319595" algn="l" rtl="0">
              <a:lnSpc>
                <a:spcPct val="90000"/>
              </a:lnSpc>
              <a:spcBef>
                <a:spcPts val="398"/>
              </a:spcBef>
              <a:spcAft>
                <a:spcPts val="0"/>
              </a:spcAft>
              <a:buClr>
                <a:schemeClr val="dk1"/>
              </a:buClr>
              <a:buSzPts val="1433"/>
              <a:buFont typeface="Arial"/>
              <a:buChar char="•"/>
              <a:defRPr sz="1433" b="0" i="0" u="none" strike="noStrike" cap="none">
                <a:solidFill>
                  <a:schemeClr val="dk1"/>
                </a:solidFill>
                <a:latin typeface="Calibri"/>
                <a:ea typeface="Calibri"/>
                <a:cs typeface="Calibri"/>
                <a:sym typeface="Calibri"/>
              </a:defRPr>
            </a:lvl6pPr>
            <a:lvl7pPr marL="3200400" marR="0" lvl="6" indent="-319595" algn="l" rtl="0">
              <a:lnSpc>
                <a:spcPct val="90000"/>
              </a:lnSpc>
              <a:spcBef>
                <a:spcPts val="398"/>
              </a:spcBef>
              <a:spcAft>
                <a:spcPts val="0"/>
              </a:spcAft>
              <a:buClr>
                <a:schemeClr val="dk1"/>
              </a:buClr>
              <a:buSzPts val="1433"/>
              <a:buFont typeface="Arial"/>
              <a:buChar char="•"/>
              <a:defRPr sz="1433" b="0" i="0" u="none" strike="noStrike" cap="none">
                <a:solidFill>
                  <a:schemeClr val="dk1"/>
                </a:solidFill>
                <a:latin typeface="Calibri"/>
                <a:ea typeface="Calibri"/>
                <a:cs typeface="Calibri"/>
                <a:sym typeface="Calibri"/>
              </a:defRPr>
            </a:lvl7pPr>
            <a:lvl8pPr marL="3657600" marR="0" lvl="7" indent="-319595" algn="l" rtl="0">
              <a:lnSpc>
                <a:spcPct val="90000"/>
              </a:lnSpc>
              <a:spcBef>
                <a:spcPts val="398"/>
              </a:spcBef>
              <a:spcAft>
                <a:spcPts val="0"/>
              </a:spcAft>
              <a:buClr>
                <a:schemeClr val="dk1"/>
              </a:buClr>
              <a:buSzPts val="1433"/>
              <a:buFont typeface="Arial"/>
              <a:buChar char="•"/>
              <a:defRPr sz="1433" b="0" i="0" u="none" strike="noStrike" cap="none">
                <a:solidFill>
                  <a:schemeClr val="dk1"/>
                </a:solidFill>
                <a:latin typeface="Calibri"/>
                <a:ea typeface="Calibri"/>
                <a:cs typeface="Calibri"/>
                <a:sym typeface="Calibri"/>
              </a:defRPr>
            </a:lvl8pPr>
            <a:lvl9pPr marL="4114800" marR="0" lvl="8" indent="-319595" algn="l" rtl="0">
              <a:lnSpc>
                <a:spcPct val="90000"/>
              </a:lnSpc>
              <a:spcBef>
                <a:spcPts val="398"/>
              </a:spcBef>
              <a:spcAft>
                <a:spcPts val="0"/>
              </a:spcAft>
              <a:buClr>
                <a:schemeClr val="dk1"/>
              </a:buClr>
              <a:buSzPts val="1433"/>
              <a:buFont typeface="Arial"/>
              <a:buChar char="•"/>
              <a:defRPr sz="1433" b="0" i="0" u="none" strike="noStrike" cap="none">
                <a:solidFill>
                  <a:schemeClr val="dk1"/>
                </a:solidFill>
                <a:latin typeface="Calibri"/>
                <a:ea typeface="Calibri"/>
                <a:cs typeface="Calibri"/>
                <a:sym typeface="Calibri"/>
              </a:defRPr>
            </a:lvl9pPr>
          </a:lstStyle>
          <a:p>
            <a:endParaRPr/>
          </a:p>
        </p:txBody>
      </p:sp>
      <p:sp>
        <p:nvSpPr>
          <p:cNvPr id="8" name="Google Shape;8;p6"/>
          <p:cNvSpPr txBox="1">
            <a:spLocks noGrp="1"/>
          </p:cNvSpPr>
          <p:nvPr>
            <p:ph type="dt" idx="10"/>
          </p:nvPr>
        </p:nvSpPr>
        <p:spPr>
          <a:xfrm>
            <a:off x="750888" y="5061538"/>
            <a:ext cx="2457450" cy="290748"/>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56"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6"/>
          <p:cNvSpPr txBox="1">
            <a:spLocks noGrp="1"/>
          </p:cNvSpPr>
          <p:nvPr>
            <p:ph type="ftr" idx="11"/>
          </p:nvPr>
        </p:nvSpPr>
        <p:spPr>
          <a:xfrm>
            <a:off x="3617913" y="5061538"/>
            <a:ext cx="3686175" cy="290748"/>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56"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6"/>
          <p:cNvSpPr txBox="1">
            <a:spLocks noGrp="1"/>
          </p:cNvSpPr>
          <p:nvPr>
            <p:ph type="sldNum" idx="12"/>
          </p:nvPr>
        </p:nvSpPr>
        <p:spPr>
          <a:xfrm>
            <a:off x="7713663" y="5061538"/>
            <a:ext cx="2457450" cy="290748"/>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emf"/></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0.pn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1.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3.xml"/><Relationship Id="rId16"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3.png"/><Relationship Id="rId9" Type="http://schemas.openxmlformats.org/officeDocument/2006/relationships/image" Target="../media/image15.png"/><Relationship Id="rId1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grpSp>
        <p:nvGrpSpPr>
          <p:cNvPr id="84" name="Google Shape;84;p1"/>
          <p:cNvGrpSpPr/>
          <p:nvPr/>
        </p:nvGrpSpPr>
        <p:grpSpPr>
          <a:xfrm>
            <a:off x="0" y="6925"/>
            <a:ext cx="10922100" cy="5460900"/>
            <a:chOff x="0" y="0"/>
            <a:chExt cx="10922100" cy="5460900"/>
          </a:xfrm>
        </p:grpSpPr>
        <p:grpSp>
          <p:nvGrpSpPr>
            <p:cNvPr id="85" name="Google Shape;85;p1"/>
            <p:cNvGrpSpPr/>
            <p:nvPr/>
          </p:nvGrpSpPr>
          <p:grpSpPr>
            <a:xfrm>
              <a:off x="0" y="0"/>
              <a:ext cx="10922100" cy="5460900"/>
              <a:chOff x="0" y="0"/>
              <a:chExt cx="10922100" cy="5460900"/>
            </a:xfrm>
          </p:grpSpPr>
          <p:sp>
            <p:nvSpPr>
              <p:cNvPr id="86" name="Google Shape;86;p1"/>
              <p:cNvSpPr/>
              <p:nvPr/>
            </p:nvSpPr>
            <p:spPr>
              <a:xfrm>
                <a:off x="0" y="0"/>
                <a:ext cx="10922100" cy="5460900"/>
              </a:xfrm>
              <a:prstGeom prst="rect">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87" name="Google Shape;87;p1"/>
              <p:cNvPicPr preferRelativeResize="0"/>
              <p:nvPr/>
            </p:nvPicPr>
            <p:blipFill rotWithShape="1">
              <a:blip r:embed="rId3">
                <a:alphaModFix/>
              </a:blip>
              <a:srcRect/>
              <a:stretch/>
            </p:blipFill>
            <p:spPr>
              <a:xfrm>
                <a:off x="10179877" y="4721629"/>
                <a:ext cx="734866" cy="734866"/>
              </a:xfrm>
              <a:prstGeom prst="rect">
                <a:avLst/>
              </a:prstGeom>
              <a:noFill/>
              <a:ln w="9525" cap="flat" cmpd="sng">
                <a:solidFill>
                  <a:schemeClr val="dk1"/>
                </a:solidFill>
                <a:prstDash val="solid"/>
                <a:round/>
                <a:headEnd type="none" w="sm" len="sm"/>
                <a:tailEnd type="none" w="sm" len="sm"/>
              </a:ln>
            </p:spPr>
          </p:pic>
        </p:grpSp>
        <p:sp>
          <p:nvSpPr>
            <p:cNvPr id="88" name="Google Shape;88;p1"/>
            <p:cNvSpPr txBox="1"/>
            <p:nvPr/>
          </p:nvSpPr>
          <p:spPr>
            <a:xfrm>
              <a:off x="76200" y="41769"/>
              <a:ext cx="10693500" cy="1015622"/>
            </a:xfrm>
            <a:prstGeom prst="rect">
              <a:avLst/>
            </a:prstGeom>
            <a:noFill/>
            <a:ln>
              <a:noFill/>
            </a:ln>
          </p:spPr>
          <p:txBody>
            <a:bodyPr spcFirstLastPara="1" wrap="square" lIns="91425" tIns="45700" rIns="91425" bIns="45700" anchor="t" anchorCtr="0">
              <a:spAutoFit/>
            </a:bodyPr>
            <a:lstStyle/>
            <a:p>
              <a:pPr lvl="0">
                <a:buSzPts val="3000"/>
              </a:pPr>
              <a:r>
                <a:rPr lang="en-US" sz="3000" b="1" dirty="0">
                  <a:solidFill>
                    <a:srgbClr val="EA1D2D"/>
                  </a:solidFill>
                  <a:latin typeface="Arial Black"/>
                  <a:ea typeface="Arial Black"/>
                  <a:cs typeface="Arial Black"/>
                  <a:sym typeface="Arial Black"/>
                </a:rPr>
                <a:t>Observed Southern Ocean mixed layers display distinct interannual basin-scale modes</a:t>
              </a:r>
              <a:endParaRPr sz="3000" b="1" i="0" u="none" strike="noStrike" cap="none" dirty="0">
                <a:solidFill>
                  <a:srgbClr val="EA1D2D"/>
                </a:solidFill>
                <a:latin typeface="Arial Black"/>
                <a:ea typeface="Arial Black"/>
                <a:cs typeface="Arial Black"/>
                <a:sym typeface="Arial Black"/>
              </a:endParaRPr>
            </a:p>
          </p:txBody>
        </p:sp>
        <p:sp>
          <p:nvSpPr>
            <p:cNvPr id="90" name="Google Shape;90;p1"/>
            <p:cNvSpPr txBox="1"/>
            <p:nvPr/>
          </p:nvSpPr>
          <p:spPr>
            <a:xfrm>
              <a:off x="76200" y="2068328"/>
              <a:ext cx="10693500" cy="2031285"/>
            </a:xfrm>
            <a:prstGeom prst="rect">
              <a:avLst/>
            </a:prstGeom>
            <a:noFill/>
            <a:ln>
              <a:noFill/>
            </a:ln>
          </p:spPr>
          <p:txBody>
            <a:bodyPr spcFirstLastPara="1" wrap="square" lIns="91425" tIns="45700" rIns="91425" bIns="45700" anchor="t" anchorCtr="0">
              <a:spAutoFit/>
            </a:bodyPr>
            <a:lstStyle/>
            <a:p>
              <a:pPr algn="just">
                <a:buSzPts val="1800"/>
              </a:pPr>
              <a:r>
                <a:rPr lang="en-US" sz="1800" b="1" i="0" u="none" strike="noStrike" cap="none" dirty="0">
                  <a:solidFill>
                    <a:srgbClr val="00A7D9"/>
                  </a:solidFill>
                  <a:latin typeface="Arial"/>
                  <a:ea typeface="Arial"/>
                  <a:cs typeface="Arial"/>
                  <a:sym typeface="Arial"/>
                </a:rPr>
                <a:t>Abbreviated abstract: </a:t>
              </a:r>
            </a:p>
            <a:p>
              <a:pPr algn="just">
                <a:buSzPts val="1800"/>
              </a:pPr>
              <a:r>
                <a:rPr lang="en-US" sz="1800" dirty="0">
                  <a:solidFill>
                    <a:srgbClr val="025C6D"/>
                  </a:solidFill>
                  <a:latin typeface="Arial" panose="020B0604020202020204" pitchFamily="34" charset="0"/>
                  <a:cs typeface="Arial" panose="020B0604020202020204" pitchFamily="34" charset="0"/>
                </a:rPr>
                <a:t>The Southern Ocean is central to the world’s ocean circulation. The mixed layer is the gateway to the ocean interior, influencing air-sea fluxes. By collating various data sources, we show that observed mixed layers vary significantly and display an inhomogeneous climatology, with ties to geostrophic currents and water formation regions. We begin to investigate distinct modes that appear in the different basins by considering deviations from the climatological statistics and their relation to large-scale modes. </a:t>
              </a:r>
              <a:r>
                <a:rPr lang="en-US" sz="1800" b="1" i="0" u="none" strike="noStrike" cap="none" dirty="0">
                  <a:solidFill>
                    <a:srgbClr val="00A7D9"/>
                  </a:solidFill>
                  <a:latin typeface="Arial"/>
                  <a:ea typeface="Arial"/>
                  <a:cs typeface="Arial"/>
                  <a:sym typeface="Arial"/>
                </a:rPr>
                <a:t> </a:t>
              </a:r>
              <a:endParaRPr sz="1800" b="0" i="0" u="none" strike="noStrike" cap="none" dirty="0">
                <a:solidFill>
                  <a:srgbClr val="025C6D"/>
                </a:solidFill>
                <a:latin typeface="Arial"/>
                <a:ea typeface="Arial"/>
                <a:cs typeface="Arial"/>
                <a:sym typeface="Arial"/>
              </a:endParaRPr>
            </a:p>
          </p:txBody>
        </p:sp>
        <p:sp>
          <p:nvSpPr>
            <p:cNvPr id="91" name="Google Shape;91;p1"/>
            <p:cNvSpPr txBox="1"/>
            <p:nvPr/>
          </p:nvSpPr>
          <p:spPr>
            <a:xfrm>
              <a:off x="76200" y="1039660"/>
              <a:ext cx="9958800"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i="1" dirty="0">
                  <a:solidFill>
                    <a:srgbClr val="025C6D"/>
                  </a:solidFill>
                  <a:latin typeface="Calibri"/>
                  <a:ea typeface="Calibri"/>
                  <a:cs typeface="Calibri"/>
                  <a:sym typeface="Calibri"/>
                </a:rPr>
                <a:t>Theo Spira, </a:t>
              </a:r>
              <a:r>
                <a:rPr lang="en-US" sz="2200" i="1" dirty="0" err="1">
                  <a:solidFill>
                    <a:srgbClr val="025C6D"/>
                  </a:solidFill>
                  <a:latin typeface="Calibri"/>
                  <a:ea typeface="Calibri"/>
                  <a:cs typeface="Calibri"/>
                  <a:sym typeface="Calibri"/>
                </a:rPr>
                <a:t>Sebastiaan</a:t>
              </a:r>
              <a:r>
                <a:rPr lang="en-US" sz="2200" i="1" dirty="0">
                  <a:solidFill>
                    <a:srgbClr val="025C6D"/>
                  </a:solidFill>
                  <a:latin typeface="Calibri"/>
                  <a:ea typeface="Calibri"/>
                  <a:cs typeface="Calibri"/>
                  <a:sym typeface="Calibri"/>
                </a:rPr>
                <a:t> Swart, Marcel du Plessis</a:t>
              </a:r>
            </a:p>
            <a:p>
              <a:pPr marL="0" marR="0" lvl="0" indent="0" algn="l" rtl="0">
                <a:lnSpc>
                  <a:spcPct val="100000"/>
                </a:lnSpc>
                <a:spcBef>
                  <a:spcPts val="0"/>
                </a:spcBef>
                <a:spcAft>
                  <a:spcPts val="0"/>
                </a:spcAft>
                <a:buClr>
                  <a:srgbClr val="000000"/>
                </a:buClr>
                <a:buSzPts val="2200"/>
                <a:buFont typeface="Arial"/>
                <a:buNone/>
              </a:pPr>
              <a:r>
                <a:rPr lang="en-US" sz="2200" b="0" i="1" u="none" strike="noStrike" cap="none" dirty="0">
                  <a:solidFill>
                    <a:srgbClr val="025C6D"/>
                  </a:solidFill>
                  <a:latin typeface="Calibri"/>
                  <a:cs typeface="Calibri"/>
                  <a:sym typeface="Calibri"/>
                </a:rPr>
                <a:t>@</a:t>
              </a:r>
              <a:r>
                <a:rPr lang="en-US" sz="2200" b="0" i="1" u="none" strike="noStrike" cap="none" dirty="0" err="1">
                  <a:solidFill>
                    <a:srgbClr val="025C6D"/>
                  </a:solidFill>
                  <a:latin typeface="Calibri"/>
                  <a:cs typeface="Calibri"/>
                  <a:sym typeface="Calibri"/>
                </a:rPr>
                <a:t>theo_spira</a:t>
              </a:r>
              <a:endParaRPr sz="1400" b="0" i="0" u="none" strike="noStrike" cap="none" dirty="0">
                <a:solidFill>
                  <a:srgbClr val="000000"/>
                </a:solidFill>
                <a:latin typeface="Arial"/>
                <a:ea typeface="Arial"/>
                <a:cs typeface="Arial"/>
                <a:sym typeface="Arial"/>
              </a:endParaRPr>
            </a:p>
          </p:txBody>
        </p:sp>
      </p:grpSp>
      <p:sp>
        <p:nvSpPr>
          <p:cNvPr id="2" name="TextBox 1">
            <a:extLst>
              <a:ext uri="{FF2B5EF4-FFF2-40B4-BE49-F238E27FC236}">
                <a16:creationId xmlns:a16="http://schemas.microsoft.com/office/drawing/2014/main" id="{144EF2FE-9A51-E1A8-A0A6-A6D001616938}"/>
              </a:ext>
            </a:extLst>
          </p:cNvPr>
          <p:cNvSpPr txBox="1"/>
          <p:nvPr/>
        </p:nvSpPr>
        <p:spPr>
          <a:xfrm>
            <a:off x="4727466" y="5077023"/>
            <a:ext cx="861133" cy="307777"/>
          </a:xfrm>
          <a:prstGeom prst="rect">
            <a:avLst/>
          </a:prstGeom>
          <a:noFill/>
        </p:spPr>
        <p:txBody>
          <a:bodyPr wrap="none" rtlCol="0">
            <a:spAutoFit/>
          </a:bodyPr>
          <a:lstStyle/>
          <a:p>
            <a:r>
              <a:rPr lang="sv-SE" dirty="0">
                <a:solidFill>
                  <a:srgbClr val="025C6D"/>
                </a:solidFill>
              </a:rPr>
              <a:t>Spira </a:t>
            </a:r>
            <a:r>
              <a:rPr lang="en-IT">
                <a:solidFill>
                  <a:srgbClr val="025C6D"/>
                </a:solidFill>
              </a:rPr>
              <a:t>- </a:t>
            </a:r>
            <a:r>
              <a:rPr lang="en-IT" dirty="0">
                <a:solidFill>
                  <a:srgbClr val="025C6D"/>
                </a:solidFill>
              </a:rPr>
              <a:t>1</a:t>
            </a:r>
          </a:p>
        </p:txBody>
      </p:sp>
      <p:pic>
        <p:nvPicPr>
          <p:cNvPr id="7" name="Picture 6">
            <a:extLst>
              <a:ext uri="{FF2B5EF4-FFF2-40B4-BE49-F238E27FC236}">
                <a16:creationId xmlns:a16="http://schemas.microsoft.com/office/drawing/2014/main" id="{AF819E1D-9B25-8869-A699-D240ED3A64BB}"/>
              </a:ext>
            </a:extLst>
          </p:cNvPr>
          <p:cNvPicPr>
            <a:picLocks noChangeAspect="1"/>
          </p:cNvPicPr>
          <p:nvPr/>
        </p:nvPicPr>
        <p:blipFill>
          <a:blip r:embed="rId4"/>
          <a:stretch>
            <a:fillRect/>
          </a:stretch>
        </p:blipFill>
        <p:spPr>
          <a:xfrm>
            <a:off x="1723134" y="1431285"/>
            <a:ext cx="375631" cy="375631"/>
          </a:xfrm>
          <a:prstGeom prst="rect">
            <a:avLst/>
          </a:prstGeom>
        </p:spPr>
      </p:pic>
      <p:pic>
        <p:nvPicPr>
          <p:cNvPr id="3" name="Picture 2">
            <a:extLst>
              <a:ext uri="{FF2B5EF4-FFF2-40B4-BE49-F238E27FC236}">
                <a16:creationId xmlns:a16="http://schemas.microsoft.com/office/drawing/2014/main" id="{BB84BD03-1B0A-4CC3-74D6-6E5810CC79F3}"/>
              </a:ext>
            </a:extLst>
          </p:cNvPr>
          <p:cNvPicPr>
            <a:picLocks noChangeAspect="1"/>
          </p:cNvPicPr>
          <p:nvPr/>
        </p:nvPicPr>
        <p:blipFill>
          <a:blip r:embed="rId5"/>
          <a:stretch>
            <a:fillRect/>
          </a:stretch>
        </p:blipFill>
        <p:spPr>
          <a:xfrm>
            <a:off x="9117966" y="4742256"/>
            <a:ext cx="1040563" cy="71504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5"/>
        <p:cNvGrpSpPr/>
        <p:nvPr/>
      </p:nvGrpSpPr>
      <p:grpSpPr>
        <a:xfrm>
          <a:off x="0" y="0"/>
          <a:ext cx="0" cy="0"/>
          <a:chOff x="0" y="0"/>
          <a:chExt cx="0" cy="0"/>
        </a:xfrm>
      </p:grpSpPr>
      <p:grpSp>
        <p:nvGrpSpPr>
          <p:cNvPr id="96" name="Google Shape;96;p2"/>
          <p:cNvGrpSpPr/>
          <p:nvPr/>
        </p:nvGrpSpPr>
        <p:grpSpPr>
          <a:xfrm>
            <a:off x="0" y="0"/>
            <a:ext cx="10922100" cy="5460900"/>
            <a:chOff x="0" y="0"/>
            <a:chExt cx="10922100" cy="5460900"/>
          </a:xfrm>
        </p:grpSpPr>
        <p:grpSp>
          <p:nvGrpSpPr>
            <p:cNvPr id="97" name="Google Shape;97;p2"/>
            <p:cNvGrpSpPr/>
            <p:nvPr/>
          </p:nvGrpSpPr>
          <p:grpSpPr>
            <a:xfrm>
              <a:off x="0" y="0"/>
              <a:ext cx="10922100" cy="5460900"/>
              <a:chOff x="0" y="0"/>
              <a:chExt cx="10922100" cy="5460900"/>
            </a:xfrm>
          </p:grpSpPr>
          <p:sp>
            <p:nvSpPr>
              <p:cNvPr id="98" name="Google Shape;98;p2"/>
              <p:cNvSpPr/>
              <p:nvPr/>
            </p:nvSpPr>
            <p:spPr>
              <a:xfrm>
                <a:off x="0" y="0"/>
                <a:ext cx="10922100" cy="5460900"/>
              </a:xfrm>
              <a:prstGeom prst="rect">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99" name="Google Shape;99;p2"/>
              <p:cNvPicPr preferRelativeResize="0"/>
              <p:nvPr/>
            </p:nvPicPr>
            <p:blipFill rotWithShape="1">
              <a:blip r:embed="rId3">
                <a:alphaModFix/>
              </a:blip>
              <a:srcRect/>
              <a:stretch/>
            </p:blipFill>
            <p:spPr>
              <a:xfrm>
                <a:off x="10179877" y="4721629"/>
                <a:ext cx="734866" cy="734866"/>
              </a:xfrm>
              <a:prstGeom prst="rect">
                <a:avLst/>
              </a:prstGeom>
              <a:noFill/>
              <a:ln w="9525" cap="flat" cmpd="sng">
                <a:solidFill>
                  <a:schemeClr val="dk1"/>
                </a:solidFill>
                <a:prstDash val="solid"/>
                <a:round/>
                <a:headEnd type="none" w="sm" len="sm"/>
                <a:tailEnd type="none" w="sm" len="sm"/>
              </a:ln>
            </p:spPr>
          </p:pic>
        </p:grpSp>
        <p:sp>
          <p:nvSpPr>
            <p:cNvPr id="100" name="Google Shape;100;p2"/>
            <p:cNvSpPr txBox="1"/>
            <p:nvPr/>
          </p:nvSpPr>
          <p:spPr>
            <a:xfrm>
              <a:off x="76200" y="41769"/>
              <a:ext cx="106935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1" i="0" u="none" strike="noStrike" cap="none">
                  <a:solidFill>
                    <a:srgbClr val="EA1D2D"/>
                  </a:solidFill>
                  <a:latin typeface="Arial"/>
                  <a:ea typeface="Arial"/>
                  <a:cs typeface="Arial"/>
                  <a:sym typeface="Arial"/>
                </a:rPr>
                <a:t>Data and methods</a:t>
              </a:r>
              <a:endParaRPr sz="3000" b="1" i="0" u="none" strike="noStrike" cap="none">
                <a:solidFill>
                  <a:srgbClr val="EA1D2D"/>
                </a:solidFill>
                <a:latin typeface="Arial"/>
                <a:ea typeface="Arial"/>
                <a:cs typeface="Arial"/>
                <a:sym typeface="Arial"/>
              </a:endParaRPr>
            </a:p>
          </p:txBody>
        </p:sp>
      </p:grpSp>
      <p:sp>
        <p:nvSpPr>
          <p:cNvPr id="2" name="TextBox 1">
            <a:extLst>
              <a:ext uri="{FF2B5EF4-FFF2-40B4-BE49-F238E27FC236}">
                <a16:creationId xmlns:a16="http://schemas.microsoft.com/office/drawing/2014/main" id="{5686FFA1-C1AF-CBC2-454A-244820E606A1}"/>
              </a:ext>
            </a:extLst>
          </p:cNvPr>
          <p:cNvSpPr txBox="1"/>
          <p:nvPr/>
        </p:nvSpPr>
        <p:spPr>
          <a:xfrm>
            <a:off x="4727466" y="5077023"/>
            <a:ext cx="861133" cy="307777"/>
          </a:xfrm>
          <a:prstGeom prst="rect">
            <a:avLst/>
          </a:prstGeom>
          <a:noFill/>
        </p:spPr>
        <p:txBody>
          <a:bodyPr wrap="none" rtlCol="0">
            <a:spAutoFit/>
          </a:bodyPr>
          <a:lstStyle/>
          <a:p>
            <a:r>
              <a:rPr lang="sv-SE" dirty="0">
                <a:solidFill>
                  <a:srgbClr val="025C6D"/>
                </a:solidFill>
              </a:rPr>
              <a:t>Spira </a:t>
            </a:r>
            <a:r>
              <a:rPr lang="en-IT">
                <a:solidFill>
                  <a:srgbClr val="025C6D"/>
                </a:solidFill>
              </a:rPr>
              <a:t>- </a:t>
            </a:r>
            <a:r>
              <a:rPr lang="en-IT" dirty="0">
                <a:solidFill>
                  <a:srgbClr val="025C6D"/>
                </a:solidFill>
              </a:rPr>
              <a:t>2</a:t>
            </a:r>
          </a:p>
        </p:txBody>
      </p:sp>
      <p:sp>
        <p:nvSpPr>
          <p:cNvPr id="3" name="Google Shape;90;p1">
            <a:extLst>
              <a:ext uri="{FF2B5EF4-FFF2-40B4-BE49-F238E27FC236}">
                <a16:creationId xmlns:a16="http://schemas.microsoft.com/office/drawing/2014/main" id="{81DD0E66-1628-4915-B6AE-AE34FEC17473}"/>
              </a:ext>
            </a:extLst>
          </p:cNvPr>
          <p:cNvSpPr txBox="1"/>
          <p:nvPr/>
        </p:nvSpPr>
        <p:spPr>
          <a:xfrm>
            <a:off x="6892065" y="1062996"/>
            <a:ext cx="4009570" cy="3170058"/>
          </a:xfrm>
          <a:prstGeom prst="rect">
            <a:avLst/>
          </a:prstGeom>
          <a:noFill/>
          <a:ln>
            <a:noFill/>
          </a:ln>
        </p:spPr>
        <p:txBody>
          <a:bodyPr spcFirstLastPara="1" wrap="square" lIns="91425" tIns="45700" rIns="91425" bIns="45700" anchor="t" anchorCtr="0">
            <a:spAutoFit/>
          </a:bodyPr>
          <a:lstStyle/>
          <a:p>
            <a:pPr marL="285750" lvl="0" indent="-285750" algn="just">
              <a:buSzPts val="1800"/>
              <a:buFont typeface="Arial" panose="020B0604020202020204" pitchFamily="34" charset="0"/>
              <a:buChar char="•"/>
            </a:pPr>
            <a:r>
              <a:rPr lang="en-US" sz="2000" dirty="0">
                <a:solidFill>
                  <a:srgbClr val="025C6D"/>
                </a:solidFill>
                <a:latin typeface="Arial" panose="020B0604020202020204" pitchFamily="34" charset="0"/>
                <a:cs typeface="Arial" panose="020B0604020202020204" pitchFamily="34" charset="0"/>
              </a:rPr>
              <a:t>Dataset comprised of floats (Argo and SOCCOM), MEOP, gliders and CTD data.</a:t>
            </a:r>
          </a:p>
          <a:p>
            <a:pPr marL="285750" lvl="0" indent="-285750" algn="just">
              <a:buSzPts val="1800"/>
              <a:buFont typeface="Arial" panose="020B0604020202020204" pitchFamily="34" charset="0"/>
              <a:buChar char="•"/>
            </a:pPr>
            <a:r>
              <a:rPr lang="en-US" sz="2000" dirty="0">
                <a:solidFill>
                  <a:srgbClr val="025C6D"/>
                </a:solidFill>
                <a:latin typeface="Arial" panose="020B0604020202020204" pitchFamily="34" charset="0"/>
                <a:cs typeface="Arial" panose="020B0604020202020204" pitchFamily="34" charset="0"/>
              </a:rPr>
              <a:t>Annual coverage from 2004 to 2021 from 30°S.</a:t>
            </a:r>
          </a:p>
          <a:p>
            <a:pPr marL="285750" indent="-285750" algn="just">
              <a:buSzPts val="1800"/>
              <a:buFont typeface="Arial" panose="020B0604020202020204" pitchFamily="34" charset="0"/>
              <a:buChar char="•"/>
            </a:pPr>
            <a:r>
              <a:rPr lang="en-US" sz="2000" dirty="0">
                <a:solidFill>
                  <a:srgbClr val="025C6D"/>
                </a:solidFill>
                <a:latin typeface="Arial" panose="020B0604020202020204" pitchFamily="34" charset="0"/>
                <a:cs typeface="Arial" panose="020B0604020202020204" pitchFamily="34" charset="0"/>
              </a:rPr>
              <a:t>Using only ‘good’ data and quality controlled following a specific set of criteria.</a:t>
            </a:r>
          </a:p>
          <a:p>
            <a:pPr marL="285750" lvl="0" indent="-285750" algn="just">
              <a:buSzPts val="1800"/>
              <a:buFont typeface="Arial" panose="020B0604020202020204" pitchFamily="34" charset="0"/>
              <a:buChar char="•"/>
            </a:pPr>
            <a:r>
              <a:rPr lang="en-US" sz="2000" dirty="0">
                <a:solidFill>
                  <a:srgbClr val="025C6D"/>
                </a:solidFill>
                <a:latin typeface="Arial" panose="020B0604020202020204" pitchFamily="34" charset="0"/>
                <a:cs typeface="Arial" panose="020B0604020202020204" pitchFamily="34" charset="0"/>
              </a:rPr>
              <a:t>Nearly one million MLs quantified.</a:t>
            </a:r>
            <a:endParaRPr sz="2000" b="0" i="0" u="none" strike="noStrike" cap="none" dirty="0">
              <a:solidFill>
                <a:srgbClr val="025C6D"/>
              </a:solidFill>
              <a:latin typeface="Arial"/>
              <a:ea typeface="Arial"/>
              <a:cs typeface="Arial"/>
              <a:sym typeface="Arial"/>
            </a:endParaRPr>
          </a:p>
        </p:txBody>
      </p:sp>
      <p:pic>
        <p:nvPicPr>
          <p:cNvPr id="2050" name="Picture 2">
            <a:extLst>
              <a:ext uri="{FF2B5EF4-FFF2-40B4-BE49-F238E27FC236}">
                <a16:creationId xmlns:a16="http://schemas.microsoft.com/office/drawing/2014/main" id="{A9FC83A4-795D-F9EE-8027-A9EE8124CCAC}"/>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a:stretch/>
        </p:blipFill>
        <p:spPr bwMode="auto">
          <a:xfrm>
            <a:off x="52130" y="632444"/>
            <a:ext cx="2725638" cy="195530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75264FB5-D6FB-0EB9-73BA-12D8B5FA6D58}"/>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b="6805"/>
          <a:stretch/>
        </p:blipFill>
        <p:spPr bwMode="auto">
          <a:xfrm>
            <a:off x="1" y="2675627"/>
            <a:ext cx="2725638" cy="201013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947AFE9-E6C1-1BD6-EA2D-8135356A9D0F}"/>
              </a:ext>
            </a:extLst>
          </p:cNvPr>
          <p:cNvSpPr txBox="1"/>
          <p:nvPr/>
        </p:nvSpPr>
        <p:spPr>
          <a:xfrm>
            <a:off x="-111470" y="498778"/>
            <a:ext cx="2725639" cy="353943"/>
          </a:xfrm>
          <a:prstGeom prst="rect">
            <a:avLst/>
          </a:prstGeom>
          <a:noFill/>
        </p:spPr>
        <p:txBody>
          <a:bodyPr wrap="square" rtlCol="0">
            <a:spAutoFit/>
          </a:bodyPr>
          <a:lstStyle/>
          <a:p>
            <a:pPr algn="ctr"/>
            <a:r>
              <a:rPr lang="en-GB" sz="1700" dirty="0">
                <a:solidFill>
                  <a:schemeClr val="tx1"/>
                </a:solidFill>
              </a:rPr>
              <a:t>Profiles per 1° Grid Cell</a:t>
            </a:r>
          </a:p>
        </p:txBody>
      </p:sp>
      <p:grpSp>
        <p:nvGrpSpPr>
          <p:cNvPr id="12" name="Group 11">
            <a:extLst>
              <a:ext uri="{FF2B5EF4-FFF2-40B4-BE49-F238E27FC236}">
                <a16:creationId xmlns:a16="http://schemas.microsoft.com/office/drawing/2014/main" id="{B408616F-5BBA-5227-FD31-553A8075D3BC}"/>
              </a:ext>
            </a:extLst>
          </p:cNvPr>
          <p:cNvGrpSpPr/>
          <p:nvPr/>
        </p:nvGrpSpPr>
        <p:grpSpPr>
          <a:xfrm>
            <a:off x="3786420" y="510574"/>
            <a:ext cx="3105645" cy="4274902"/>
            <a:chOff x="2816597" y="510574"/>
            <a:chExt cx="3105645" cy="4274902"/>
          </a:xfrm>
        </p:grpSpPr>
        <p:pic>
          <p:nvPicPr>
            <p:cNvPr id="4" name="Picture 2">
              <a:extLst>
                <a:ext uri="{FF2B5EF4-FFF2-40B4-BE49-F238E27FC236}">
                  <a16:creationId xmlns:a16="http://schemas.microsoft.com/office/drawing/2014/main" id="{3711C1D2-105F-3EE9-360C-BE95EA93C47E}"/>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a:stretch/>
          </p:blipFill>
          <p:spPr bwMode="auto">
            <a:xfrm>
              <a:off x="2816597" y="510574"/>
              <a:ext cx="2878018" cy="427490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4811341-6D5A-C3EE-ECE1-C6CB270ACF79}"/>
                </a:ext>
              </a:extLst>
            </p:cNvPr>
            <p:cNvSpPr txBox="1"/>
            <p:nvPr/>
          </p:nvSpPr>
          <p:spPr>
            <a:xfrm rot="16200000">
              <a:off x="5293704" y="2570902"/>
              <a:ext cx="949299" cy="307777"/>
            </a:xfrm>
            <a:prstGeom prst="rect">
              <a:avLst/>
            </a:prstGeom>
            <a:noFill/>
          </p:spPr>
          <p:txBody>
            <a:bodyPr wrap="none" rtlCol="0">
              <a:spAutoFit/>
            </a:bodyPr>
            <a:lstStyle/>
            <a:p>
              <a:r>
                <a:rPr lang="en-GB" dirty="0"/>
                <a:t>depth (m)</a:t>
              </a:r>
            </a:p>
          </p:txBody>
        </p:sp>
      </p:grpSp>
      <p:sp>
        <p:nvSpPr>
          <p:cNvPr id="10" name="TextBox 9">
            <a:extLst>
              <a:ext uri="{FF2B5EF4-FFF2-40B4-BE49-F238E27FC236}">
                <a16:creationId xmlns:a16="http://schemas.microsoft.com/office/drawing/2014/main" id="{71007B21-C9D7-A904-F606-D4721A42D68C}"/>
              </a:ext>
            </a:extLst>
          </p:cNvPr>
          <p:cNvSpPr txBox="1"/>
          <p:nvPr/>
        </p:nvSpPr>
        <p:spPr>
          <a:xfrm>
            <a:off x="457507" y="4697718"/>
            <a:ext cx="1909778" cy="338554"/>
          </a:xfrm>
          <a:prstGeom prst="rect">
            <a:avLst/>
          </a:prstGeom>
          <a:noFill/>
        </p:spPr>
        <p:txBody>
          <a:bodyPr wrap="square" rtlCol="0">
            <a:spAutoFit/>
          </a:bodyPr>
          <a:lstStyle/>
          <a:p>
            <a:pPr algn="ctr"/>
            <a:r>
              <a:rPr lang="en-GB" sz="1600" b="1" dirty="0">
                <a:solidFill>
                  <a:srgbClr val="00669A"/>
                </a:solidFill>
              </a:rPr>
              <a:t>Data Distribution</a:t>
            </a:r>
          </a:p>
        </p:txBody>
      </p:sp>
      <p:sp>
        <p:nvSpPr>
          <p:cNvPr id="11" name="TextBox 10">
            <a:extLst>
              <a:ext uri="{FF2B5EF4-FFF2-40B4-BE49-F238E27FC236}">
                <a16:creationId xmlns:a16="http://schemas.microsoft.com/office/drawing/2014/main" id="{AF2B766B-FFAB-2B86-1499-CADB185E4322}"/>
              </a:ext>
            </a:extLst>
          </p:cNvPr>
          <p:cNvSpPr txBox="1"/>
          <p:nvPr/>
        </p:nvSpPr>
        <p:spPr>
          <a:xfrm>
            <a:off x="3830789" y="4706685"/>
            <a:ext cx="1698109" cy="338554"/>
          </a:xfrm>
          <a:prstGeom prst="rect">
            <a:avLst/>
          </a:prstGeom>
          <a:noFill/>
        </p:spPr>
        <p:txBody>
          <a:bodyPr wrap="square" rtlCol="0">
            <a:spAutoFit/>
          </a:bodyPr>
          <a:lstStyle/>
          <a:p>
            <a:pPr algn="ctr"/>
            <a:r>
              <a:rPr lang="en-GB" sz="1600" b="1" dirty="0">
                <a:solidFill>
                  <a:srgbClr val="00669A"/>
                </a:solidFill>
              </a:rPr>
              <a:t>Seasonal MLD</a:t>
            </a:r>
          </a:p>
        </p:txBody>
      </p:sp>
      <p:pic>
        <p:nvPicPr>
          <p:cNvPr id="13" name="Picture 12">
            <a:extLst>
              <a:ext uri="{FF2B5EF4-FFF2-40B4-BE49-F238E27FC236}">
                <a16:creationId xmlns:a16="http://schemas.microsoft.com/office/drawing/2014/main" id="{27DF626F-BE0F-782A-F325-905BC11767C5}"/>
              </a:ext>
            </a:extLst>
          </p:cNvPr>
          <p:cNvPicPr>
            <a:picLocks noChangeAspect="1"/>
          </p:cNvPicPr>
          <p:nvPr/>
        </p:nvPicPr>
        <p:blipFill>
          <a:blip r:embed="rId7"/>
          <a:stretch>
            <a:fillRect/>
          </a:stretch>
        </p:blipFill>
        <p:spPr>
          <a:xfrm>
            <a:off x="9117966" y="4742256"/>
            <a:ext cx="1040563" cy="715044"/>
          </a:xfrm>
          <a:prstGeom prst="rect">
            <a:avLst/>
          </a:prstGeom>
        </p:spPr>
      </p:pic>
      <p:pic>
        <p:nvPicPr>
          <p:cNvPr id="15" name="Picture 14">
            <a:extLst>
              <a:ext uri="{FF2B5EF4-FFF2-40B4-BE49-F238E27FC236}">
                <a16:creationId xmlns:a16="http://schemas.microsoft.com/office/drawing/2014/main" id="{792BEF04-B15A-0D2F-6A6B-7AE5E7354D97}"/>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2901870" y="1858301"/>
            <a:ext cx="785428" cy="785428"/>
          </a:xfrm>
          <a:prstGeom prst="rect">
            <a:avLst/>
          </a:prstGeom>
          <a:ln w="28575">
            <a:solidFill>
              <a:srgbClr val="FF7F00"/>
            </a:solidFill>
          </a:ln>
        </p:spPr>
      </p:pic>
      <p:pic>
        <p:nvPicPr>
          <p:cNvPr id="17" name="Picture 16">
            <a:extLst>
              <a:ext uri="{FF2B5EF4-FFF2-40B4-BE49-F238E27FC236}">
                <a16:creationId xmlns:a16="http://schemas.microsoft.com/office/drawing/2014/main" id="{11E8C9B0-45CF-DDBA-AFB8-DA419E483446}"/>
              </a:ext>
            </a:extLst>
          </p:cNvPr>
          <p:cNvPicPr>
            <a:picLocks noChangeAspect="1"/>
          </p:cNvPicPr>
          <p:nvPr/>
        </p:nvPicPr>
        <p:blipFill rotWithShape="1">
          <a:blip r:embed="rId9">
            <a:extLst>
              <a:ext uri="{28A0092B-C50C-407E-A947-70E740481C1C}">
                <a14:useLocalDpi xmlns:a14="http://schemas.microsoft.com/office/drawing/2010/main"/>
              </a:ext>
            </a:extLst>
          </a:blip>
          <a:srcRect/>
          <a:stretch/>
        </p:blipFill>
        <p:spPr>
          <a:xfrm>
            <a:off x="2901870" y="3750759"/>
            <a:ext cx="785428" cy="785428"/>
          </a:xfrm>
          <a:prstGeom prst="rect">
            <a:avLst/>
          </a:prstGeom>
          <a:ln w="28575">
            <a:solidFill>
              <a:srgbClr val="4DAF4A"/>
            </a:solidFill>
          </a:ln>
        </p:spPr>
      </p:pic>
      <p:pic>
        <p:nvPicPr>
          <p:cNvPr id="18" name="Picture 17">
            <a:extLst>
              <a:ext uri="{FF2B5EF4-FFF2-40B4-BE49-F238E27FC236}">
                <a16:creationId xmlns:a16="http://schemas.microsoft.com/office/drawing/2014/main" id="{B33158F1-BAB8-C2AF-27AC-202937F46FB1}"/>
              </a:ext>
            </a:extLst>
          </p:cNvPr>
          <p:cNvPicPr>
            <a:picLocks noChangeAspect="1"/>
          </p:cNvPicPr>
          <p:nvPr/>
        </p:nvPicPr>
        <p:blipFill rotWithShape="1">
          <a:blip r:embed="rId10">
            <a:extLst>
              <a:ext uri="{28A0092B-C50C-407E-A947-70E740481C1C}">
                <a14:useLocalDpi xmlns:a14="http://schemas.microsoft.com/office/drawing/2010/main"/>
              </a:ext>
            </a:extLst>
          </a:blip>
          <a:srcRect b="-110"/>
          <a:stretch/>
        </p:blipFill>
        <p:spPr>
          <a:xfrm>
            <a:off x="2918138" y="922789"/>
            <a:ext cx="775782" cy="775782"/>
          </a:xfrm>
          <a:prstGeom prst="rect">
            <a:avLst/>
          </a:prstGeom>
          <a:ln w="28575">
            <a:solidFill>
              <a:srgbClr val="357EB8"/>
            </a:solidFill>
          </a:ln>
        </p:spPr>
      </p:pic>
      <p:pic>
        <p:nvPicPr>
          <p:cNvPr id="19" name="Picture 18">
            <a:extLst>
              <a:ext uri="{FF2B5EF4-FFF2-40B4-BE49-F238E27FC236}">
                <a16:creationId xmlns:a16="http://schemas.microsoft.com/office/drawing/2014/main" id="{BCEA04A1-8B15-D673-7051-A582FAA18017}"/>
              </a:ext>
            </a:extLst>
          </p:cNvPr>
          <p:cNvPicPr>
            <a:picLocks noChangeAspect="1"/>
          </p:cNvPicPr>
          <p:nvPr/>
        </p:nvPicPr>
        <p:blipFill rotWithShape="1">
          <a:blip r:embed="rId11">
            <a:extLst>
              <a:ext uri="{28A0092B-C50C-407E-A947-70E740481C1C}">
                <a14:useLocalDpi xmlns:a14="http://schemas.microsoft.com/office/drawing/2010/main"/>
              </a:ext>
            </a:extLst>
          </a:blip>
          <a:srcRect/>
          <a:stretch/>
        </p:blipFill>
        <p:spPr>
          <a:xfrm>
            <a:off x="2894670" y="2806763"/>
            <a:ext cx="785429" cy="785429"/>
          </a:xfrm>
          <a:prstGeom prst="rect">
            <a:avLst/>
          </a:prstGeom>
          <a:ln w="28575">
            <a:solidFill>
              <a:srgbClr val="974EA4"/>
            </a:solid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grpSp>
        <p:nvGrpSpPr>
          <p:cNvPr id="105" name="Google Shape;105;p3"/>
          <p:cNvGrpSpPr/>
          <p:nvPr/>
        </p:nvGrpSpPr>
        <p:grpSpPr>
          <a:xfrm>
            <a:off x="0" y="0"/>
            <a:ext cx="10922000" cy="5461200"/>
            <a:chOff x="0" y="0"/>
            <a:chExt cx="10922000" cy="5461000"/>
          </a:xfrm>
        </p:grpSpPr>
        <p:grpSp>
          <p:nvGrpSpPr>
            <p:cNvPr id="106" name="Google Shape;106;p3"/>
            <p:cNvGrpSpPr/>
            <p:nvPr/>
          </p:nvGrpSpPr>
          <p:grpSpPr>
            <a:xfrm>
              <a:off x="0" y="0"/>
              <a:ext cx="10922000" cy="5461000"/>
              <a:chOff x="0" y="0"/>
              <a:chExt cx="10922000" cy="5461000"/>
            </a:xfrm>
          </p:grpSpPr>
          <p:sp>
            <p:nvSpPr>
              <p:cNvPr id="107" name="Google Shape;107;p3"/>
              <p:cNvSpPr/>
              <p:nvPr/>
            </p:nvSpPr>
            <p:spPr>
              <a:xfrm>
                <a:off x="0" y="0"/>
                <a:ext cx="10922000" cy="5461000"/>
              </a:xfrm>
              <a:prstGeom prst="rect">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8" name="Google Shape;108;p3"/>
              <p:cNvPicPr preferRelativeResize="0"/>
              <p:nvPr/>
            </p:nvPicPr>
            <p:blipFill rotWithShape="1">
              <a:blip r:embed="rId3">
                <a:alphaModFix/>
              </a:blip>
              <a:srcRect/>
              <a:stretch/>
            </p:blipFill>
            <p:spPr>
              <a:xfrm>
                <a:off x="10179877" y="4721629"/>
                <a:ext cx="734866" cy="734866"/>
              </a:xfrm>
              <a:prstGeom prst="rect">
                <a:avLst/>
              </a:prstGeom>
              <a:noFill/>
              <a:ln w="9525" cap="flat" cmpd="sng">
                <a:solidFill>
                  <a:schemeClr val="dk1"/>
                </a:solidFill>
                <a:prstDash val="solid"/>
                <a:round/>
                <a:headEnd type="none" w="sm" len="sm"/>
                <a:tailEnd type="none" w="sm" len="sm"/>
              </a:ln>
            </p:spPr>
          </p:pic>
        </p:grpSp>
        <p:sp>
          <p:nvSpPr>
            <p:cNvPr id="109" name="Google Shape;109;p3"/>
            <p:cNvSpPr txBox="1"/>
            <p:nvPr/>
          </p:nvSpPr>
          <p:spPr>
            <a:xfrm>
              <a:off x="76200" y="41769"/>
              <a:ext cx="10693400"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1" i="0" u="none" strike="noStrike" cap="none" dirty="0">
                  <a:solidFill>
                    <a:srgbClr val="EA1D2D"/>
                  </a:solidFill>
                  <a:latin typeface="Arial"/>
                  <a:ea typeface="Arial"/>
                  <a:cs typeface="Arial"/>
                  <a:sym typeface="Arial"/>
                </a:rPr>
                <a:t>Results</a:t>
              </a:r>
              <a:endParaRPr sz="3000" b="1" i="0" u="none" strike="noStrike" cap="none" dirty="0">
                <a:solidFill>
                  <a:srgbClr val="EA1D2D"/>
                </a:solidFill>
                <a:latin typeface="Arial"/>
                <a:ea typeface="Arial"/>
                <a:cs typeface="Arial"/>
                <a:sym typeface="Arial"/>
              </a:endParaRPr>
            </a:p>
          </p:txBody>
        </p:sp>
      </p:grpSp>
      <p:sp>
        <p:nvSpPr>
          <p:cNvPr id="2" name="TextBox 1">
            <a:extLst>
              <a:ext uri="{FF2B5EF4-FFF2-40B4-BE49-F238E27FC236}">
                <a16:creationId xmlns:a16="http://schemas.microsoft.com/office/drawing/2014/main" id="{82A88471-08A5-755E-4EE6-4F56CB23BB4B}"/>
              </a:ext>
            </a:extLst>
          </p:cNvPr>
          <p:cNvSpPr txBox="1"/>
          <p:nvPr/>
        </p:nvSpPr>
        <p:spPr>
          <a:xfrm>
            <a:off x="4727466" y="5077023"/>
            <a:ext cx="861133" cy="307777"/>
          </a:xfrm>
          <a:prstGeom prst="rect">
            <a:avLst/>
          </a:prstGeom>
          <a:noFill/>
        </p:spPr>
        <p:txBody>
          <a:bodyPr wrap="none" rtlCol="0">
            <a:spAutoFit/>
          </a:bodyPr>
          <a:lstStyle/>
          <a:p>
            <a:r>
              <a:rPr lang="sv-SE" dirty="0">
                <a:solidFill>
                  <a:srgbClr val="025C6D"/>
                </a:solidFill>
              </a:rPr>
              <a:t>Spira </a:t>
            </a:r>
            <a:r>
              <a:rPr lang="en-IT">
                <a:solidFill>
                  <a:srgbClr val="025C6D"/>
                </a:solidFill>
              </a:rPr>
              <a:t>- </a:t>
            </a:r>
            <a:r>
              <a:rPr lang="en-IT" dirty="0">
                <a:solidFill>
                  <a:srgbClr val="025C6D"/>
                </a:solidFill>
              </a:rPr>
              <a:t>3</a:t>
            </a:r>
          </a:p>
        </p:txBody>
      </p:sp>
      <p:pic>
        <p:nvPicPr>
          <p:cNvPr id="5" name="Picture 4">
            <a:extLst>
              <a:ext uri="{FF2B5EF4-FFF2-40B4-BE49-F238E27FC236}">
                <a16:creationId xmlns:a16="http://schemas.microsoft.com/office/drawing/2014/main" id="{3F38EF2F-9763-E3E5-AE6A-BE1B670E64CA}"/>
              </a:ext>
            </a:extLst>
          </p:cNvPr>
          <p:cNvPicPr>
            <a:picLocks noChangeAspect="1"/>
          </p:cNvPicPr>
          <p:nvPr/>
        </p:nvPicPr>
        <p:blipFill>
          <a:blip r:embed="rId4"/>
          <a:stretch>
            <a:fillRect/>
          </a:stretch>
        </p:blipFill>
        <p:spPr>
          <a:xfrm>
            <a:off x="9117966" y="4742256"/>
            <a:ext cx="1040563" cy="715044"/>
          </a:xfrm>
          <a:prstGeom prst="rect">
            <a:avLst/>
          </a:prstGeom>
        </p:spPr>
      </p:pic>
      <p:pic>
        <p:nvPicPr>
          <p:cNvPr id="19" name="Picture 2">
            <a:extLst>
              <a:ext uri="{FF2B5EF4-FFF2-40B4-BE49-F238E27FC236}">
                <a16:creationId xmlns:a16="http://schemas.microsoft.com/office/drawing/2014/main" id="{E7836416-82EC-D29A-3E2D-635ABBE81E4C}"/>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a:stretch/>
        </p:blipFill>
        <p:spPr bwMode="auto">
          <a:xfrm>
            <a:off x="5599044" y="568980"/>
            <a:ext cx="101346" cy="118802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a:extLst>
              <a:ext uri="{FF2B5EF4-FFF2-40B4-BE49-F238E27FC236}">
                <a16:creationId xmlns:a16="http://schemas.microsoft.com/office/drawing/2014/main" id="{F3AAFBA6-99F8-8D4B-AD60-4F58A2D97583}"/>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a:stretch/>
        </p:blipFill>
        <p:spPr bwMode="auto">
          <a:xfrm>
            <a:off x="5593769" y="3139480"/>
            <a:ext cx="101346" cy="118802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9468F524-AFCA-6B4D-9C55-EA196073E378}"/>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a:stretch/>
        </p:blipFill>
        <p:spPr bwMode="auto">
          <a:xfrm>
            <a:off x="5593492" y="1850807"/>
            <a:ext cx="101346" cy="1188026"/>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DA3FD5DA-5A34-0AA5-74D2-F564F234D15C}"/>
              </a:ext>
            </a:extLst>
          </p:cNvPr>
          <p:cNvSpPr/>
          <p:nvPr/>
        </p:nvSpPr>
        <p:spPr>
          <a:xfrm>
            <a:off x="3073496" y="544039"/>
            <a:ext cx="1277277" cy="1097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17B49F9B-04D1-200C-18A5-89A0B9D1611E}"/>
              </a:ext>
            </a:extLst>
          </p:cNvPr>
          <p:cNvSpPr/>
          <p:nvPr/>
        </p:nvSpPr>
        <p:spPr>
          <a:xfrm>
            <a:off x="1066047" y="544039"/>
            <a:ext cx="1072190" cy="1097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28E19EFC-BC51-70CA-4FF2-855C2D0F90DF}"/>
              </a:ext>
            </a:extLst>
          </p:cNvPr>
          <p:cNvSpPr/>
          <p:nvPr/>
        </p:nvSpPr>
        <p:spPr>
          <a:xfrm>
            <a:off x="3196378" y="1834838"/>
            <a:ext cx="1277277" cy="1097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721E1E4B-163B-B890-04FA-1B4DB0BD09ED}"/>
              </a:ext>
            </a:extLst>
          </p:cNvPr>
          <p:cNvSpPr/>
          <p:nvPr/>
        </p:nvSpPr>
        <p:spPr>
          <a:xfrm>
            <a:off x="1188929" y="1834838"/>
            <a:ext cx="1072190" cy="1097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5F09BC90-01C8-90FC-495D-C10DD51BF88A}"/>
              </a:ext>
            </a:extLst>
          </p:cNvPr>
          <p:cNvSpPr/>
          <p:nvPr/>
        </p:nvSpPr>
        <p:spPr>
          <a:xfrm>
            <a:off x="3163089" y="3113624"/>
            <a:ext cx="1277277" cy="1097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EAF35ABF-893C-B792-7EA6-B7243BAB32B5}"/>
              </a:ext>
            </a:extLst>
          </p:cNvPr>
          <p:cNvSpPr/>
          <p:nvPr/>
        </p:nvSpPr>
        <p:spPr>
          <a:xfrm>
            <a:off x="1155640" y="3113624"/>
            <a:ext cx="1072190" cy="1097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a:extLst>
              <a:ext uri="{FF2B5EF4-FFF2-40B4-BE49-F238E27FC236}">
                <a16:creationId xmlns:a16="http://schemas.microsoft.com/office/drawing/2014/main" id="{C61F8473-5DAC-64AD-9A73-6653F2E31BE5}"/>
              </a:ext>
            </a:extLst>
          </p:cNvPr>
          <p:cNvSpPr txBox="1"/>
          <p:nvPr/>
        </p:nvSpPr>
        <p:spPr>
          <a:xfrm>
            <a:off x="2327674" y="895190"/>
            <a:ext cx="577557" cy="307777"/>
          </a:xfrm>
          <a:prstGeom prst="rect">
            <a:avLst/>
          </a:prstGeom>
          <a:noFill/>
        </p:spPr>
        <p:txBody>
          <a:bodyPr wrap="square" rtlCol="0">
            <a:spAutoFit/>
          </a:bodyPr>
          <a:lstStyle/>
          <a:p>
            <a:pPr algn="ctr"/>
            <a:r>
              <a:rPr lang="en-GB" dirty="0">
                <a:solidFill>
                  <a:srgbClr val="A11011"/>
                </a:solidFill>
              </a:rPr>
              <a:t>SAF</a:t>
            </a:r>
          </a:p>
        </p:txBody>
      </p:sp>
      <p:sp>
        <p:nvSpPr>
          <p:cNvPr id="34" name="TextBox 33">
            <a:extLst>
              <a:ext uri="{FF2B5EF4-FFF2-40B4-BE49-F238E27FC236}">
                <a16:creationId xmlns:a16="http://schemas.microsoft.com/office/drawing/2014/main" id="{CF00CEC3-88C7-9C34-9E90-CFCF4918E9F5}"/>
              </a:ext>
            </a:extLst>
          </p:cNvPr>
          <p:cNvSpPr txBox="1"/>
          <p:nvPr/>
        </p:nvSpPr>
        <p:spPr>
          <a:xfrm>
            <a:off x="2361939" y="1267420"/>
            <a:ext cx="577557" cy="307777"/>
          </a:xfrm>
          <a:prstGeom prst="rect">
            <a:avLst/>
          </a:prstGeom>
          <a:noFill/>
        </p:spPr>
        <p:txBody>
          <a:bodyPr wrap="square" rtlCol="0">
            <a:spAutoFit/>
          </a:bodyPr>
          <a:lstStyle/>
          <a:p>
            <a:r>
              <a:rPr lang="en-GB" dirty="0">
                <a:solidFill>
                  <a:srgbClr val="E71319"/>
                </a:solidFill>
              </a:rPr>
              <a:t>PF</a:t>
            </a:r>
          </a:p>
        </p:txBody>
      </p:sp>
      <p:grpSp>
        <p:nvGrpSpPr>
          <p:cNvPr id="47" name="Group 46">
            <a:extLst>
              <a:ext uri="{FF2B5EF4-FFF2-40B4-BE49-F238E27FC236}">
                <a16:creationId xmlns:a16="http://schemas.microsoft.com/office/drawing/2014/main" id="{9C95B363-6BF3-E20B-D613-D555F0EE3DAB}"/>
              </a:ext>
            </a:extLst>
          </p:cNvPr>
          <p:cNvGrpSpPr/>
          <p:nvPr/>
        </p:nvGrpSpPr>
        <p:grpSpPr>
          <a:xfrm>
            <a:off x="-87378" y="463345"/>
            <a:ext cx="11047408" cy="4026205"/>
            <a:chOff x="-87378" y="537085"/>
            <a:chExt cx="11047408" cy="4026205"/>
          </a:xfrm>
        </p:grpSpPr>
        <p:pic>
          <p:nvPicPr>
            <p:cNvPr id="1026" name="Picture 2">
              <a:extLst>
                <a:ext uri="{FF2B5EF4-FFF2-40B4-BE49-F238E27FC236}">
                  <a16:creationId xmlns:a16="http://schemas.microsoft.com/office/drawing/2014/main" id="{F0AA9F46-E475-C726-4425-CBA380A74762}"/>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a:stretch/>
          </p:blipFill>
          <p:spPr bwMode="auto">
            <a:xfrm>
              <a:off x="724801" y="567439"/>
              <a:ext cx="4143388" cy="39958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D6FDE6C6-A632-1D7E-0E01-B363A6A37435}"/>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l="5739" t="10186" r="11788" b="16177"/>
            <a:stretch/>
          </p:blipFill>
          <p:spPr bwMode="auto">
            <a:xfrm>
              <a:off x="5686991" y="668094"/>
              <a:ext cx="2153080" cy="113997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63B65F06-308B-6BF1-CCE2-653731660D59}"/>
                </a:ext>
              </a:extLst>
            </p:cNvPr>
            <p:cNvPicPr>
              <a:picLocks noChangeAspect="1" noChangeArrowheads="1"/>
            </p:cNvPicPr>
            <p:nvPr/>
          </p:nvPicPr>
          <p:blipFill rotWithShape="1">
            <a:blip r:embed="rId8">
              <a:extLst>
                <a:ext uri="{28A0092B-C50C-407E-A947-70E740481C1C}">
                  <a14:useLocalDpi xmlns:a14="http://schemas.microsoft.com/office/drawing/2010/main"/>
                </a:ext>
              </a:extLst>
            </a:blip>
            <a:srcRect/>
            <a:stretch/>
          </p:blipFill>
          <p:spPr bwMode="auto">
            <a:xfrm>
              <a:off x="7978732" y="656650"/>
              <a:ext cx="2153080" cy="114380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967020D6-D3DD-5378-9C56-2E6625B044E4}"/>
                </a:ext>
              </a:extLst>
            </p:cNvPr>
            <p:cNvPicPr>
              <a:picLocks noChangeAspect="1" noChangeArrowheads="1"/>
            </p:cNvPicPr>
            <p:nvPr/>
          </p:nvPicPr>
          <p:blipFill rotWithShape="1">
            <a:blip r:embed="rId9">
              <a:extLst>
                <a:ext uri="{28A0092B-C50C-407E-A947-70E740481C1C}">
                  <a14:useLocalDpi xmlns:a14="http://schemas.microsoft.com/office/drawing/2010/main"/>
                </a:ext>
              </a:extLst>
            </a:blip>
            <a:srcRect/>
            <a:stretch/>
          </p:blipFill>
          <p:spPr bwMode="auto">
            <a:xfrm>
              <a:off x="5682646" y="1943132"/>
              <a:ext cx="2153081" cy="114856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DF9D52E5-66E0-A515-1782-9029AF9133F4}"/>
                </a:ext>
              </a:extLst>
            </p:cNvPr>
            <p:cNvPicPr>
              <a:picLocks noChangeAspect="1" noChangeArrowheads="1"/>
            </p:cNvPicPr>
            <p:nvPr/>
          </p:nvPicPr>
          <p:blipFill rotWithShape="1">
            <a:blip r:embed="rId10">
              <a:extLst>
                <a:ext uri="{28A0092B-C50C-407E-A947-70E740481C1C}">
                  <a14:useLocalDpi xmlns:a14="http://schemas.microsoft.com/office/drawing/2010/main"/>
                </a:ext>
              </a:extLst>
            </a:blip>
            <a:srcRect/>
            <a:stretch/>
          </p:blipFill>
          <p:spPr bwMode="auto">
            <a:xfrm>
              <a:off x="7978733" y="1943132"/>
              <a:ext cx="2153080" cy="114849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B79EF5CF-2F6B-D7AF-E3B0-E5A5CEE476DD}"/>
                </a:ext>
              </a:extLst>
            </p:cNvPr>
            <p:cNvPicPr>
              <a:picLocks noChangeAspect="1"/>
            </p:cNvPicPr>
            <p:nvPr/>
          </p:nvPicPr>
          <p:blipFill rotWithShape="1">
            <a:blip r:embed="rId11">
              <a:extLst>
                <a:ext uri="{28A0092B-C50C-407E-A947-70E740481C1C}">
                  <a14:useLocalDpi xmlns:a14="http://schemas.microsoft.com/office/drawing/2010/main"/>
                </a:ext>
              </a:extLst>
            </a:blip>
            <a:srcRect/>
            <a:stretch/>
          </p:blipFill>
          <p:spPr>
            <a:xfrm>
              <a:off x="10126369" y="537085"/>
              <a:ext cx="626970" cy="3971134"/>
            </a:xfrm>
            <a:prstGeom prst="rect">
              <a:avLst/>
            </a:prstGeom>
          </p:spPr>
        </p:pic>
        <p:pic>
          <p:nvPicPr>
            <p:cNvPr id="14" name="Picture 13">
              <a:extLst>
                <a:ext uri="{FF2B5EF4-FFF2-40B4-BE49-F238E27FC236}">
                  <a16:creationId xmlns:a16="http://schemas.microsoft.com/office/drawing/2014/main" id="{2D9D987D-C707-F585-69DD-C5AA01D843C3}"/>
                </a:ext>
              </a:extLst>
            </p:cNvPr>
            <p:cNvPicPr>
              <a:picLocks noChangeAspect="1"/>
            </p:cNvPicPr>
            <p:nvPr/>
          </p:nvPicPr>
          <p:blipFill rotWithShape="1">
            <a:blip r:embed="rId12">
              <a:extLst>
                <a:ext uri="{28A0092B-C50C-407E-A947-70E740481C1C}">
                  <a14:useLocalDpi xmlns:a14="http://schemas.microsoft.com/office/drawing/2010/main"/>
                </a:ext>
              </a:extLst>
            </a:blip>
            <a:srcRect/>
            <a:stretch/>
          </p:blipFill>
          <p:spPr>
            <a:xfrm>
              <a:off x="7978732" y="3233318"/>
              <a:ext cx="2147636" cy="1139978"/>
            </a:xfrm>
            <a:prstGeom prst="rect">
              <a:avLst/>
            </a:prstGeom>
          </p:spPr>
        </p:pic>
        <p:pic>
          <p:nvPicPr>
            <p:cNvPr id="17" name="Picture 16">
              <a:extLst>
                <a:ext uri="{FF2B5EF4-FFF2-40B4-BE49-F238E27FC236}">
                  <a16:creationId xmlns:a16="http://schemas.microsoft.com/office/drawing/2014/main" id="{B858375B-B573-427F-F89D-328D554F7198}"/>
                </a:ext>
              </a:extLst>
            </p:cNvPr>
            <p:cNvPicPr>
              <a:picLocks noChangeAspect="1"/>
            </p:cNvPicPr>
            <p:nvPr/>
          </p:nvPicPr>
          <p:blipFill rotWithShape="1">
            <a:blip r:embed="rId13">
              <a:extLst>
                <a:ext uri="{28A0092B-C50C-407E-A947-70E740481C1C}">
                  <a14:useLocalDpi xmlns:a14="http://schemas.microsoft.com/office/drawing/2010/main"/>
                </a:ext>
              </a:extLst>
            </a:blip>
            <a:srcRect/>
            <a:stretch/>
          </p:blipFill>
          <p:spPr>
            <a:xfrm>
              <a:off x="7941391" y="4371988"/>
              <a:ext cx="2147637" cy="88054"/>
            </a:xfrm>
            <a:prstGeom prst="rect">
              <a:avLst/>
            </a:prstGeom>
          </p:spPr>
        </p:pic>
        <p:pic>
          <p:nvPicPr>
            <p:cNvPr id="1038" name="Picture 14">
              <a:extLst>
                <a:ext uri="{FF2B5EF4-FFF2-40B4-BE49-F238E27FC236}">
                  <a16:creationId xmlns:a16="http://schemas.microsoft.com/office/drawing/2014/main" id="{DC156808-6E5A-32FF-53C2-39A1F0E2BC8C}"/>
                </a:ext>
              </a:extLst>
            </p:cNvPr>
            <p:cNvPicPr>
              <a:picLocks noChangeAspect="1" noChangeArrowheads="1"/>
            </p:cNvPicPr>
            <p:nvPr/>
          </p:nvPicPr>
          <p:blipFill rotWithShape="1">
            <a:blip r:embed="rId14">
              <a:extLst>
                <a:ext uri="{28A0092B-C50C-407E-A947-70E740481C1C}">
                  <a14:useLocalDpi xmlns:a14="http://schemas.microsoft.com/office/drawing/2010/main"/>
                </a:ext>
              </a:extLst>
            </a:blip>
            <a:srcRect l="5831" t="10418" r="12825" b="16266"/>
            <a:stretch/>
          </p:blipFill>
          <p:spPr bwMode="auto">
            <a:xfrm>
              <a:off x="5678533" y="3226752"/>
              <a:ext cx="2148968" cy="114856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3790EECD-70B9-87CB-DDCE-C91C81BE52AB}"/>
                </a:ext>
              </a:extLst>
            </p:cNvPr>
            <p:cNvPicPr>
              <a:picLocks noChangeAspect="1"/>
            </p:cNvPicPr>
            <p:nvPr/>
          </p:nvPicPr>
          <p:blipFill rotWithShape="1">
            <a:blip r:embed="rId13">
              <a:extLst>
                <a:ext uri="{28A0092B-C50C-407E-A947-70E740481C1C}">
                  <a14:useLocalDpi xmlns:a14="http://schemas.microsoft.com/office/drawing/2010/main"/>
                </a:ext>
              </a:extLst>
            </a:blip>
            <a:srcRect/>
            <a:stretch/>
          </p:blipFill>
          <p:spPr>
            <a:xfrm>
              <a:off x="5641192" y="4377485"/>
              <a:ext cx="2147637" cy="88054"/>
            </a:xfrm>
            <a:prstGeom prst="rect">
              <a:avLst/>
            </a:prstGeom>
          </p:spPr>
        </p:pic>
        <p:sp>
          <p:nvSpPr>
            <p:cNvPr id="22" name="TextBox 21">
              <a:extLst>
                <a:ext uri="{FF2B5EF4-FFF2-40B4-BE49-F238E27FC236}">
                  <a16:creationId xmlns:a16="http://schemas.microsoft.com/office/drawing/2014/main" id="{7D5663EA-7B1F-8052-D5F2-14E7AF859783}"/>
                </a:ext>
              </a:extLst>
            </p:cNvPr>
            <p:cNvSpPr txBox="1"/>
            <p:nvPr/>
          </p:nvSpPr>
          <p:spPr>
            <a:xfrm rot="16200000">
              <a:off x="9913910" y="2337682"/>
              <a:ext cx="1784463" cy="307777"/>
            </a:xfrm>
            <a:prstGeom prst="rect">
              <a:avLst/>
            </a:prstGeom>
            <a:noFill/>
          </p:spPr>
          <p:txBody>
            <a:bodyPr wrap="none" rtlCol="0">
              <a:spAutoFit/>
            </a:bodyPr>
            <a:lstStyle/>
            <a:p>
              <a:r>
                <a:rPr lang="en-GB" dirty="0"/>
                <a:t>depth difference (m)</a:t>
              </a:r>
            </a:p>
          </p:txBody>
        </p:sp>
        <p:sp>
          <p:nvSpPr>
            <p:cNvPr id="23" name="TextBox 22">
              <a:extLst>
                <a:ext uri="{FF2B5EF4-FFF2-40B4-BE49-F238E27FC236}">
                  <a16:creationId xmlns:a16="http://schemas.microsoft.com/office/drawing/2014/main" id="{96EB50C8-A563-AA40-BF19-A5BA7C60047C}"/>
                </a:ext>
              </a:extLst>
            </p:cNvPr>
            <p:cNvSpPr txBox="1"/>
            <p:nvPr/>
          </p:nvSpPr>
          <p:spPr>
            <a:xfrm rot="16200000">
              <a:off x="5007636" y="2353692"/>
              <a:ext cx="949299" cy="307777"/>
            </a:xfrm>
            <a:prstGeom prst="rect">
              <a:avLst/>
            </a:prstGeom>
            <a:noFill/>
          </p:spPr>
          <p:txBody>
            <a:bodyPr wrap="none" rtlCol="0">
              <a:spAutoFit/>
            </a:bodyPr>
            <a:lstStyle/>
            <a:p>
              <a:r>
                <a:rPr lang="en-GB" dirty="0"/>
                <a:t>depth (m)</a:t>
              </a:r>
            </a:p>
          </p:txBody>
        </p:sp>
        <p:sp>
          <p:nvSpPr>
            <p:cNvPr id="30" name="TextBox 29">
              <a:extLst>
                <a:ext uri="{FF2B5EF4-FFF2-40B4-BE49-F238E27FC236}">
                  <a16:creationId xmlns:a16="http://schemas.microsoft.com/office/drawing/2014/main" id="{8400E6B4-C5D5-7D78-70E0-2535304AC5F8}"/>
                </a:ext>
              </a:extLst>
            </p:cNvPr>
            <p:cNvSpPr txBox="1"/>
            <p:nvPr/>
          </p:nvSpPr>
          <p:spPr>
            <a:xfrm>
              <a:off x="-43376" y="1083490"/>
              <a:ext cx="931524" cy="338554"/>
            </a:xfrm>
            <a:prstGeom prst="rect">
              <a:avLst/>
            </a:prstGeom>
            <a:noFill/>
          </p:spPr>
          <p:txBody>
            <a:bodyPr wrap="square" rtlCol="0">
              <a:spAutoFit/>
            </a:bodyPr>
            <a:lstStyle/>
            <a:p>
              <a:pPr algn="ctr"/>
              <a:r>
                <a:rPr lang="en-GB" sz="1600" b="1" dirty="0">
                  <a:solidFill>
                    <a:srgbClr val="00669A"/>
                  </a:solidFill>
                </a:rPr>
                <a:t>Atlantic</a:t>
              </a:r>
            </a:p>
          </p:txBody>
        </p:sp>
        <p:sp>
          <p:nvSpPr>
            <p:cNvPr id="31" name="TextBox 30">
              <a:extLst>
                <a:ext uri="{FF2B5EF4-FFF2-40B4-BE49-F238E27FC236}">
                  <a16:creationId xmlns:a16="http://schemas.microsoft.com/office/drawing/2014/main" id="{09D3082E-0851-43D0-3643-0E223E2673D4}"/>
                </a:ext>
              </a:extLst>
            </p:cNvPr>
            <p:cNvSpPr txBox="1"/>
            <p:nvPr/>
          </p:nvSpPr>
          <p:spPr>
            <a:xfrm>
              <a:off x="-87378" y="2363488"/>
              <a:ext cx="931524" cy="338554"/>
            </a:xfrm>
            <a:prstGeom prst="rect">
              <a:avLst/>
            </a:prstGeom>
            <a:noFill/>
          </p:spPr>
          <p:txBody>
            <a:bodyPr wrap="square" rtlCol="0">
              <a:spAutoFit/>
            </a:bodyPr>
            <a:lstStyle/>
            <a:p>
              <a:pPr algn="ctr"/>
              <a:r>
                <a:rPr lang="en-GB" sz="1600" b="1" dirty="0">
                  <a:solidFill>
                    <a:srgbClr val="00669A"/>
                  </a:solidFill>
                </a:rPr>
                <a:t>Indian</a:t>
              </a:r>
            </a:p>
          </p:txBody>
        </p:sp>
        <p:sp>
          <p:nvSpPr>
            <p:cNvPr id="32" name="TextBox 31">
              <a:extLst>
                <a:ext uri="{FF2B5EF4-FFF2-40B4-BE49-F238E27FC236}">
                  <a16:creationId xmlns:a16="http://schemas.microsoft.com/office/drawing/2014/main" id="{E5B5543B-A785-3917-4C24-64E19B86A01E}"/>
                </a:ext>
              </a:extLst>
            </p:cNvPr>
            <p:cNvSpPr txBox="1"/>
            <p:nvPr/>
          </p:nvSpPr>
          <p:spPr>
            <a:xfrm>
              <a:off x="-66260" y="3647143"/>
              <a:ext cx="914652" cy="338554"/>
            </a:xfrm>
            <a:prstGeom prst="rect">
              <a:avLst/>
            </a:prstGeom>
            <a:noFill/>
          </p:spPr>
          <p:txBody>
            <a:bodyPr wrap="square" rtlCol="0">
              <a:spAutoFit/>
            </a:bodyPr>
            <a:lstStyle/>
            <a:p>
              <a:pPr algn="ctr"/>
              <a:r>
                <a:rPr lang="en-GB" sz="1600" b="1" dirty="0">
                  <a:solidFill>
                    <a:srgbClr val="00669A"/>
                  </a:solidFill>
                </a:rPr>
                <a:t>Pacific</a:t>
              </a:r>
            </a:p>
          </p:txBody>
        </p:sp>
        <p:cxnSp>
          <p:nvCxnSpPr>
            <p:cNvPr id="40" name="Straight Connector 39">
              <a:extLst>
                <a:ext uri="{FF2B5EF4-FFF2-40B4-BE49-F238E27FC236}">
                  <a16:creationId xmlns:a16="http://schemas.microsoft.com/office/drawing/2014/main" id="{5098DC9E-8A06-62DE-B0A1-B126BDDCE55D}"/>
                </a:ext>
              </a:extLst>
            </p:cNvPr>
            <p:cNvCxnSpPr>
              <a:cxnSpLocks/>
            </p:cNvCxnSpPr>
            <p:nvPr/>
          </p:nvCxnSpPr>
          <p:spPr>
            <a:xfrm flipH="1">
              <a:off x="5422900" y="1865489"/>
              <a:ext cx="4735629" cy="631"/>
            </a:xfrm>
            <a:prstGeom prst="line">
              <a:avLst/>
            </a:prstGeom>
            <a:ln w="28575">
              <a:solidFill>
                <a:srgbClr val="00669A"/>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28AE431-C312-ABBA-BE41-DAE153ACD350}"/>
                </a:ext>
              </a:extLst>
            </p:cNvPr>
            <p:cNvCxnSpPr>
              <a:cxnSpLocks/>
            </p:cNvCxnSpPr>
            <p:nvPr/>
          </p:nvCxnSpPr>
          <p:spPr>
            <a:xfrm flipH="1">
              <a:off x="7257" y="1866522"/>
              <a:ext cx="4890550" cy="7414"/>
            </a:xfrm>
            <a:prstGeom prst="line">
              <a:avLst/>
            </a:prstGeom>
            <a:ln w="28575">
              <a:solidFill>
                <a:srgbClr val="00669A"/>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65D223E-85EE-6970-6774-2D6739729496}"/>
                </a:ext>
              </a:extLst>
            </p:cNvPr>
            <p:cNvCxnSpPr>
              <a:cxnSpLocks/>
            </p:cNvCxnSpPr>
            <p:nvPr/>
          </p:nvCxnSpPr>
          <p:spPr>
            <a:xfrm flipH="1">
              <a:off x="5461000" y="3155376"/>
              <a:ext cx="4697529" cy="0"/>
            </a:xfrm>
            <a:prstGeom prst="line">
              <a:avLst/>
            </a:prstGeom>
            <a:ln w="28575">
              <a:solidFill>
                <a:srgbClr val="00669A"/>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B3ABDA4-18A1-AE0F-372C-9ECB69C867EC}"/>
                </a:ext>
              </a:extLst>
            </p:cNvPr>
            <p:cNvCxnSpPr>
              <a:cxnSpLocks/>
            </p:cNvCxnSpPr>
            <p:nvPr/>
          </p:nvCxnSpPr>
          <p:spPr>
            <a:xfrm flipH="1">
              <a:off x="-10235" y="3155911"/>
              <a:ext cx="4890550" cy="7414"/>
            </a:xfrm>
            <a:prstGeom prst="line">
              <a:avLst/>
            </a:prstGeom>
            <a:ln w="28575">
              <a:solidFill>
                <a:srgbClr val="00669A"/>
              </a:solidFill>
              <a:prstDash val="dash"/>
            </a:ln>
          </p:spPr>
          <p:style>
            <a:lnRef idx="1">
              <a:schemeClr val="accent1"/>
            </a:lnRef>
            <a:fillRef idx="0">
              <a:schemeClr val="accent1"/>
            </a:fillRef>
            <a:effectRef idx="0">
              <a:schemeClr val="accent1"/>
            </a:effectRef>
            <a:fontRef idx="minor">
              <a:schemeClr val="tx1"/>
            </a:fontRef>
          </p:style>
        </p:cxnSp>
      </p:grpSp>
      <p:pic>
        <p:nvPicPr>
          <p:cNvPr id="4" name="Picture 3">
            <a:extLst>
              <a:ext uri="{FF2B5EF4-FFF2-40B4-BE49-F238E27FC236}">
                <a16:creationId xmlns:a16="http://schemas.microsoft.com/office/drawing/2014/main" id="{3FD79168-B969-3B83-D5F0-F5F62AEC3F44}"/>
              </a:ext>
            </a:extLst>
          </p:cNvPr>
          <p:cNvPicPr>
            <a:picLocks noChangeAspect="1"/>
          </p:cNvPicPr>
          <p:nvPr/>
        </p:nvPicPr>
        <p:blipFill>
          <a:blip r:embed="rId15"/>
          <a:stretch>
            <a:fillRect/>
          </a:stretch>
        </p:blipFill>
        <p:spPr>
          <a:xfrm>
            <a:off x="7257" y="4362169"/>
            <a:ext cx="1057060" cy="1057060"/>
          </a:xfrm>
          <a:prstGeom prst="rect">
            <a:avLst/>
          </a:prstGeom>
        </p:spPr>
      </p:pic>
      <p:sp>
        <p:nvSpPr>
          <p:cNvPr id="48" name="Rectangle 47">
            <a:extLst>
              <a:ext uri="{FF2B5EF4-FFF2-40B4-BE49-F238E27FC236}">
                <a16:creationId xmlns:a16="http://schemas.microsoft.com/office/drawing/2014/main" id="{C5FA37A9-AACE-0A5E-9B43-338839CFA73C}"/>
              </a:ext>
            </a:extLst>
          </p:cNvPr>
          <p:cNvSpPr/>
          <p:nvPr/>
        </p:nvSpPr>
        <p:spPr>
          <a:xfrm>
            <a:off x="1335315" y="498537"/>
            <a:ext cx="430590" cy="892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23878A83-7A50-3168-54BB-889B89CA4FF7}"/>
              </a:ext>
            </a:extLst>
          </p:cNvPr>
          <p:cNvSpPr/>
          <p:nvPr/>
        </p:nvSpPr>
        <p:spPr>
          <a:xfrm>
            <a:off x="3394750" y="490259"/>
            <a:ext cx="430590" cy="892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a:extLst>
              <a:ext uri="{FF2B5EF4-FFF2-40B4-BE49-F238E27FC236}">
                <a16:creationId xmlns:a16="http://schemas.microsoft.com/office/drawing/2014/main" id="{B563FD49-F2A5-97E2-50D5-476F6068A810}"/>
              </a:ext>
            </a:extLst>
          </p:cNvPr>
          <p:cNvSpPr/>
          <p:nvPr/>
        </p:nvSpPr>
        <p:spPr>
          <a:xfrm>
            <a:off x="1350765" y="1821720"/>
            <a:ext cx="430590" cy="507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a:extLst>
              <a:ext uri="{FF2B5EF4-FFF2-40B4-BE49-F238E27FC236}">
                <a16:creationId xmlns:a16="http://schemas.microsoft.com/office/drawing/2014/main" id="{36BCC8EA-64C7-3011-F199-7D1D8EF4CD8F}"/>
              </a:ext>
            </a:extLst>
          </p:cNvPr>
          <p:cNvSpPr/>
          <p:nvPr/>
        </p:nvSpPr>
        <p:spPr>
          <a:xfrm>
            <a:off x="1335494" y="3111392"/>
            <a:ext cx="443529"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28604596-9082-DDB5-9BB9-B56176E5D6FD}"/>
              </a:ext>
            </a:extLst>
          </p:cNvPr>
          <p:cNvSpPr/>
          <p:nvPr/>
        </p:nvSpPr>
        <p:spPr>
          <a:xfrm>
            <a:off x="3351702" y="1818544"/>
            <a:ext cx="430590" cy="508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4" name="Rectangle 53">
            <a:extLst>
              <a:ext uri="{FF2B5EF4-FFF2-40B4-BE49-F238E27FC236}">
                <a16:creationId xmlns:a16="http://schemas.microsoft.com/office/drawing/2014/main" id="{74643738-4B17-62C8-3882-4DD323F00925}"/>
              </a:ext>
            </a:extLst>
          </p:cNvPr>
          <p:cNvSpPr/>
          <p:nvPr/>
        </p:nvSpPr>
        <p:spPr>
          <a:xfrm>
            <a:off x="3381811" y="3111392"/>
            <a:ext cx="443529"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TextBox 55">
            <a:extLst>
              <a:ext uri="{FF2B5EF4-FFF2-40B4-BE49-F238E27FC236}">
                <a16:creationId xmlns:a16="http://schemas.microsoft.com/office/drawing/2014/main" id="{C19A5151-40E2-289C-878D-6D1A7CE4BC86}"/>
              </a:ext>
            </a:extLst>
          </p:cNvPr>
          <p:cNvSpPr txBox="1"/>
          <p:nvPr/>
        </p:nvSpPr>
        <p:spPr>
          <a:xfrm>
            <a:off x="985018" y="4434479"/>
            <a:ext cx="1229560" cy="584775"/>
          </a:xfrm>
          <a:prstGeom prst="rect">
            <a:avLst/>
          </a:prstGeom>
          <a:noFill/>
        </p:spPr>
        <p:txBody>
          <a:bodyPr wrap="square" rtlCol="0">
            <a:spAutoFit/>
          </a:bodyPr>
          <a:lstStyle/>
          <a:p>
            <a:pPr algn="ctr"/>
            <a:r>
              <a:rPr lang="en-GB" sz="1600" b="1" dirty="0">
                <a:solidFill>
                  <a:srgbClr val="00669A"/>
                </a:solidFill>
              </a:rPr>
              <a:t>Latitudinal Change</a:t>
            </a:r>
          </a:p>
        </p:txBody>
      </p:sp>
      <p:sp>
        <p:nvSpPr>
          <p:cNvPr id="57" name="TextBox 56">
            <a:extLst>
              <a:ext uri="{FF2B5EF4-FFF2-40B4-BE49-F238E27FC236}">
                <a16:creationId xmlns:a16="http://schemas.microsoft.com/office/drawing/2014/main" id="{13512C9A-C322-EE20-36D8-E21D4CBA4131}"/>
              </a:ext>
            </a:extLst>
          </p:cNvPr>
          <p:cNvSpPr txBox="1"/>
          <p:nvPr/>
        </p:nvSpPr>
        <p:spPr>
          <a:xfrm>
            <a:off x="2776156" y="4434479"/>
            <a:ext cx="1698109" cy="338554"/>
          </a:xfrm>
          <a:prstGeom prst="rect">
            <a:avLst/>
          </a:prstGeom>
          <a:noFill/>
        </p:spPr>
        <p:txBody>
          <a:bodyPr wrap="square" rtlCol="0">
            <a:spAutoFit/>
          </a:bodyPr>
          <a:lstStyle/>
          <a:p>
            <a:pPr algn="ctr"/>
            <a:r>
              <a:rPr lang="en-GB" sz="1600" b="1" dirty="0">
                <a:solidFill>
                  <a:srgbClr val="00669A"/>
                </a:solidFill>
              </a:rPr>
              <a:t>Weekly Median</a:t>
            </a:r>
          </a:p>
        </p:txBody>
      </p:sp>
      <p:sp>
        <p:nvSpPr>
          <p:cNvPr id="58" name="TextBox 57">
            <a:extLst>
              <a:ext uri="{FF2B5EF4-FFF2-40B4-BE49-F238E27FC236}">
                <a16:creationId xmlns:a16="http://schemas.microsoft.com/office/drawing/2014/main" id="{59F64748-3102-1E29-D8D7-446E882FFFE6}"/>
              </a:ext>
            </a:extLst>
          </p:cNvPr>
          <p:cNvSpPr txBox="1"/>
          <p:nvPr/>
        </p:nvSpPr>
        <p:spPr>
          <a:xfrm>
            <a:off x="5781278" y="4394019"/>
            <a:ext cx="1698109" cy="584775"/>
          </a:xfrm>
          <a:prstGeom prst="rect">
            <a:avLst/>
          </a:prstGeom>
          <a:noFill/>
        </p:spPr>
        <p:txBody>
          <a:bodyPr wrap="square" rtlCol="0">
            <a:spAutoFit/>
          </a:bodyPr>
          <a:lstStyle/>
          <a:p>
            <a:pPr algn="ctr"/>
            <a:r>
              <a:rPr lang="en-GB" sz="1600" b="1" dirty="0">
                <a:solidFill>
                  <a:srgbClr val="00669A"/>
                </a:solidFill>
              </a:rPr>
              <a:t>Monthly Median</a:t>
            </a:r>
          </a:p>
        </p:txBody>
      </p:sp>
      <p:sp>
        <p:nvSpPr>
          <p:cNvPr id="59" name="TextBox 58">
            <a:extLst>
              <a:ext uri="{FF2B5EF4-FFF2-40B4-BE49-F238E27FC236}">
                <a16:creationId xmlns:a16="http://schemas.microsoft.com/office/drawing/2014/main" id="{B618E465-CA96-50D9-062E-75D3F3684B7A}"/>
              </a:ext>
            </a:extLst>
          </p:cNvPr>
          <p:cNvSpPr txBox="1"/>
          <p:nvPr/>
        </p:nvSpPr>
        <p:spPr>
          <a:xfrm>
            <a:off x="8082221" y="4327506"/>
            <a:ext cx="1933696" cy="830997"/>
          </a:xfrm>
          <a:prstGeom prst="rect">
            <a:avLst/>
          </a:prstGeom>
          <a:noFill/>
        </p:spPr>
        <p:txBody>
          <a:bodyPr wrap="square" rtlCol="0">
            <a:spAutoFit/>
          </a:bodyPr>
          <a:lstStyle/>
          <a:p>
            <a:pPr algn="ctr"/>
            <a:r>
              <a:rPr lang="en-GB" sz="1600" b="1" dirty="0">
                <a:solidFill>
                  <a:srgbClr val="00669A"/>
                </a:solidFill>
              </a:rPr>
              <a:t>Anomaly from Climatological Mean</a:t>
            </a:r>
          </a:p>
        </p:txBody>
      </p:sp>
      <p:sp>
        <p:nvSpPr>
          <p:cNvPr id="60" name="TextBox 59">
            <a:extLst>
              <a:ext uri="{FF2B5EF4-FFF2-40B4-BE49-F238E27FC236}">
                <a16:creationId xmlns:a16="http://schemas.microsoft.com/office/drawing/2014/main" id="{B0AE764E-6798-5ECF-9F5C-14A88AB35329}"/>
              </a:ext>
            </a:extLst>
          </p:cNvPr>
          <p:cNvSpPr txBox="1"/>
          <p:nvPr/>
        </p:nvSpPr>
        <p:spPr>
          <a:xfrm>
            <a:off x="1550610" y="124038"/>
            <a:ext cx="3997720" cy="461665"/>
          </a:xfrm>
          <a:prstGeom prst="rect">
            <a:avLst/>
          </a:prstGeom>
          <a:noFill/>
        </p:spPr>
        <p:txBody>
          <a:bodyPr wrap="square" rtlCol="0">
            <a:spAutoFit/>
          </a:bodyPr>
          <a:lstStyle/>
          <a:p>
            <a:pPr algn="ctr"/>
            <a:r>
              <a:rPr lang="en-GB" sz="2400" b="1" dirty="0">
                <a:solidFill>
                  <a:srgbClr val="00669A"/>
                </a:solidFill>
              </a:rPr>
              <a:t>Basin </a:t>
            </a:r>
            <a:r>
              <a:rPr lang="en-GB" sz="2400" b="1" dirty="0" err="1">
                <a:solidFill>
                  <a:srgbClr val="00669A"/>
                </a:solidFill>
              </a:rPr>
              <a:t>Climatologies</a:t>
            </a:r>
            <a:endParaRPr lang="en-GB" sz="2400" b="1" dirty="0">
              <a:solidFill>
                <a:srgbClr val="00669A"/>
              </a:solidFill>
            </a:endParaRPr>
          </a:p>
        </p:txBody>
      </p:sp>
      <p:sp>
        <p:nvSpPr>
          <p:cNvPr id="61" name="TextBox 60">
            <a:extLst>
              <a:ext uri="{FF2B5EF4-FFF2-40B4-BE49-F238E27FC236}">
                <a16:creationId xmlns:a16="http://schemas.microsoft.com/office/drawing/2014/main" id="{6B011F96-8E98-DEE3-A138-E81733F9D8A0}"/>
              </a:ext>
            </a:extLst>
          </p:cNvPr>
          <p:cNvSpPr txBox="1"/>
          <p:nvPr/>
        </p:nvSpPr>
        <p:spPr>
          <a:xfrm>
            <a:off x="5669305" y="110272"/>
            <a:ext cx="4441260" cy="461665"/>
          </a:xfrm>
          <a:prstGeom prst="rect">
            <a:avLst/>
          </a:prstGeom>
          <a:noFill/>
        </p:spPr>
        <p:txBody>
          <a:bodyPr wrap="square" rtlCol="0">
            <a:spAutoFit/>
          </a:bodyPr>
          <a:lstStyle/>
          <a:p>
            <a:pPr algn="ctr"/>
            <a:r>
              <a:rPr lang="en-GB" sz="2400" b="1" dirty="0">
                <a:solidFill>
                  <a:srgbClr val="00669A"/>
                </a:solidFill>
              </a:rPr>
              <a:t>Monthly Basin Time Series</a:t>
            </a:r>
          </a:p>
        </p:txBody>
      </p:sp>
      <p:sp>
        <p:nvSpPr>
          <p:cNvPr id="62" name="TextBox 61">
            <a:extLst>
              <a:ext uri="{FF2B5EF4-FFF2-40B4-BE49-F238E27FC236}">
                <a16:creationId xmlns:a16="http://schemas.microsoft.com/office/drawing/2014/main" id="{A1928730-AB98-7459-10CA-6DC7C01EFEF4}"/>
              </a:ext>
            </a:extLst>
          </p:cNvPr>
          <p:cNvSpPr txBox="1"/>
          <p:nvPr/>
        </p:nvSpPr>
        <p:spPr>
          <a:xfrm>
            <a:off x="2338064" y="843810"/>
            <a:ext cx="1698109" cy="307777"/>
          </a:xfrm>
          <a:prstGeom prst="rect">
            <a:avLst/>
          </a:prstGeom>
          <a:noFill/>
        </p:spPr>
        <p:txBody>
          <a:bodyPr wrap="square" rtlCol="0">
            <a:spAutoFit/>
          </a:bodyPr>
          <a:lstStyle/>
          <a:p>
            <a:r>
              <a:rPr lang="en-GB" b="1" dirty="0">
                <a:solidFill>
                  <a:srgbClr val="A11011"/>
                </a:solidFill>
              </a:rPr>
              <a:t>SAF</a:t>
            </a:r>
          </a:p>
        </p:txBody>
      </p:sp>
      <p:sp>
        <p:nvSpPr>
          <p:cNvPr id="63" name="TextBox 62">
            <a:extLst>
              <a:ext uri="{FF2B5EF4-FFF2-40B4-BE49-F238E27FC236}">
                <a16:creationId xmlns:a16="http://schemas.microsoft.com/office/drawing/2014/main" id="{81F501E2-3239-7ABC-0D69-2187DA3339A8}"/>
              </a:ext>
            </a:extLst>
          </p:cNvPr>
          <p:cNvSpPr txBox="1"/>
          <p:nvPr/>
        </p:nvSpPr>
        <p:spPr>
          <a:xfrm>
            <a:off x="2339803" y="1167651"/>
            <a:ext cx="1698109" cy="307777"/>
          </a:xfrm>
          <a:prstGeom prst="rect">
            <a:avLst/>
          </a:prstGeom>
          <a:noFill/>
        </p:spPr>
        <p:txBody>
          <a:bodyPr wrap="square" rtlCol="0">
            <a:spAutoFit/>
          </a:bodyPr>
          <a:lstStyle/>
          <a:p>
            <a:r>
              <a:rPr lang="en-GB" b="1" dirty="0">
                <a:solidFill>
                  <a:srgbClr val="E71319"/>
                </a:solidFill>
              </a:rPr>
              <a:t>PF</a:t>
            </a:r>
          </a:p>
        </p:txBody>
      </p:sp>
      <p:pic>
        <p:nvPicPr>
          <p:cNvPr id="65" name="Picture 14">
            <a:extLst>
              <a:ext uri="{FF2B5EF4-FFF2-40B4-BE49-F238E27FC236}">
                <a16:creationId xmlns:a16="http://schemas.microsoft.com/office/drawing/2014/main" id="{BE57E527-18E0-9DBB-5236-D4C641F04A8E}"/>
              </a:ext>
            </a:extLst>
          </p:cNvPr>
          <p:cNvPicPr>
            <a:picLocks noChangeAspect="1" noChangeArrowheads="1"/>
          </p:cNvPicPr>
          <p:nvPr/>
        </p:nvPicPr>
        <p:blipFill rotWithShape="1">
          <a:blip r:embed="rId16">
            <a:extLst>
              <a:ext uri="{28A0092B-C50C-407E-A947-70E740481C1C}">
                <a14:useLocalDpi xmlns:a14="http://schemas.microsoft.com/office/drawing/2010/main"/>
              </a:ext>
            </a:extLst>
          </a:blip>
          <a:srcRect/>
          <a:stretch/>
        </p:blipFill>
        <p:spPr bwMode="auto">
          <a:xfrm>
            <a:off x="4814894" y="519095"/>
            <a:ext cx="590670" cy="3900072"/>
          </a:xfrm>
          <a:prstGeom prst="rect">
            <a:avLst/>
          </a:prstGeom>
          <a:noFill/>
          <a:extLst>
            <a:ext uri="{909E8E84-426E-40DD-AFC4-6F175D3DCCD1}">
              <a14:hiddenFill xmlns:a14="http://schemas.microsoft.com/office/drawing/2010/main">
                <a:solidFill>
                  <a:srgbClr val="FFFFFF"/>
                </a:solidFill>
              </a14:hiddenFill>
            </a:ext>
          </a:extLst>
        </p:spPr>
      </p:pic>
      <p:sp>
        <p:nvSpPr>
          <p:cNvPr id="68" name="TextBox 67">
            <a:extLst>
              <a:ext uri="{FF2B5EF4-FFF2-40B4-BE49-F238E27FC236}">
                <a16:creationId xmlns:a16="http://schemas.microsoft.com/office/drawing/2014/main" id="{3F761889-7295-1F30-D8EA-7F459909CF70}"/>
              </a:ext>
            </a:extLst>
          </p:cNvPr>
          <p:cNvSpPr txBox="1"/>
          <p:nvPr/>
        </p:nvSpPr>
        <p:spPr>
          <a:xfrm>
            <a:off x="879587" y="1392674"/>
            <a:ext cx="649591" cy="261610"/>
          </a:xfrm>
          <a:prstGeom prst="rect">
            <a:avLst/>
          </a:prstGeom>
          <a:noFill/>
        </p:spPr>
        <p:txBody>
          <a:bodyPr wrap="square" rtlCol="0">
            <a:spAutoFit/>
          </a:bodyPr>
          <a:lstStyle/>
          <a:p>
            <a:r>
              <a:rPr lang="en-GB" sz="1100" b="1" dirty="0">
                <a:solidFill>
                  <a:schemeClr val="tx1"/>
                </a:solidFill>
              </a:rPr>
              <a:t>mean</a:t>
            </a:r>
          </a:p>
        </p:txBody>
      </p:sp>
      <p:sp>
        <p:nvSpPr>
          <p:cNvPr id="69" name="TextBox 68">
            <a:extLst>
              <a:ext uri="{FF2B5EF4-FFF2-40B4-BE49-F238E27FC236}">
                <a16:creationId xmlns:a16="http://schemas.microsoft.com/office/drawing/2014/main" id="{3D6540F2-5CC5-45C3-CE3D-36BD6C0CF793}"/>
              </a:ext>
            </a:extLst>
          </p:cNvPr>
          <p:cNvSpPr txBox="1"/>
          <p:nvPr/>
        </p:nvSpPr>
        <p:spPr>
          <a:xfrm>
            <a:off x="875567" y="1530139"/>
            <a:ext cx="835565" cy="261610"/>
          </a:xfrm>
          <a:prstGeom prst="rect">
            <a:avLst/>
          </a:prstGeom>
          <a:noFill/>
        </p:spPr>
        <p:txBody>
          <a:bodyPr wrap="square" rtlCol="0">
            <a:spAutoFit/>
          </a:bodyPr>
          <a:lstStyle/>
          <a:p>
            <a:r>
              <a:rPr lang="en-GB" sz="1100" b="1" dirty="0">
                <a:solidFill>
                  <a:srgbClr val="708EBF"/>
                </a:solidFill>
              </a:rPr>
              <a:t>latitude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grpSp>
        <p:nvGrpSpPr>
          <p:cNvPr id="114" name="Google Shape;114;p4"/>
          <p:cNvGrpSpPr/>
          <p:nvPr/>
        </p:nvGrpSpPr>
        <p:grpSpPr>
          <a:xfrm>
            <a:off x="0" y="0"/>
            <a:ext cx="10922000" cy="5461000"/>
            <a:chOff x="0" y="0"/>
            <a:chExt cx="10922000" cy="5461000"/>
          </a:xfrm>
        </p:grpSpPr>
        <p:sp>
          <p:nvSpPr>
            <p:cNvPr id="115" name="Google Shape;115;p4"/>
            <p:cNvSpPr/>
            <p:nvPr/>
          </p:nvSpPr>
          <p:spPr>
            <a:xfrm>
              <a:off x="0" y="0"/>
              <a:ext cx="10922000" cy="5461000"/>
            </a:xfrm>
            <a:prstGeom prst="rect">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6" name="Google Shape;116;p4"/>
            <p:cNvPicPr preferRelativeResize="0"/>
            <p:nvPr/>
          </p:nvPicPr>
          <p:blipFill rotWithShape="1">
            <a:blip r:embed="rId3">
              <a:alphaModFix/>
            </a:blip>
            <a:srcRect/>
            <a:stretch/>
          </p:blipFill>
          <p:spPr>
            <a:xfrm>
              <a:off x="10179877" y="4721629"/>
              <a:ext cx="734866" cy="734866"/>
            </a:xfrm>
            <a:prstGeom prst="rect">
              <a:avLst/>
            </a:prstGeom>
            <a:noFill/>
            <a:ln w="9525" cap="flat" cmpd="sng">
              <a:solidFill>
                <a:schemeClr val="dk1"/>
              </a:solidFill>
              <a:prstDash val="solid"/>
              <a:round/>
              <a:headEnd type="none" w="sm" len="sm"/>
              <a:tailEnd type="none" w="sm" len="sm"/>
            </a:ln>
          </p:spPr>
        </p:pic>
      </p:grpSp>
      <p:sp>
        <p:nvSpPr>
          <p:cNvPr id="117" name="Google Shape;117;p4"/>
          <p:cNvSpPr txBox="1"/>
          <p:nvPr/>
        </p:nvSpPr>
        <p:spPr>
          <a:xfrm>
            <a:off x="76200" y="41769"/>
            <a:ext cx="10693400"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1" i="0" u="none" strike="noStrike" cap="none" dirty="0">
                <a:solidFill>
                  <a:srgbClr val="EA1D2D"/>
                </a:solidFill>
                <a:latin typeface="Arial"/>
                <a:ea typeface="Arial"/>
                <a:cs typeface="Arial"/>
                <a:sym typeface="Arial"/>
              </a:rPr>
              <a:t>Discussion and conclusions</a:t>
            </a:r>
            <a:endParaRPr sz="3000" b="1" i="0" u="none" strike="noStrike" cap="none" dirty="0">
              <a:solidFill>
                <a:srgbClr val="EA1D2D"/>
              </a:solidFill>
              <a:latin typeface="Arial"/>
              <a:ea typeface="Arial"/>
              <a:cs typeface="Arial"/>
              <a:sym typeface="Arial"/>
            </a:endParaRPr>
          </a:p>
        </p:txBody>
      </p:sp>
      <p:sp>
        <p:nvSpPr>
          <p:cNvPr id="2" name="TextBox 1">
            <a:extLst>
              <a:ext uri="{FF2B5EF4-FFF2-40B4-BE49-F238E27FC236}">
                <a16:creationId xmlns:a16="http://schemas.microsoft.com/office/drawing/2014/main" id="{3EBD5F61-9043-0993-5C25-229A8574E469}"/>
              </a:ext>
            </a:extLst>
          </p:cNvPr>
          <p:cNvSpPr txBox="1"/>
          <p:nvPr/>
        </p:nvSpPr>
        <p:spPr>
          <a:xfrm>
            <a:off x="4727466" y="5077023"/>
            <a:ext cx="861133" cy="307777"/>
          </a:xfrm>
          <a:prstGeom prst="rect">
            <a:avLst/>
          </a:prstGeom>
          <a:noFill/>
        </p:spPr>
        <p:txBody>
          <a:bodyPr wrap="none" rtlCol="0">
            <a:spAutoFit/>
          </a:bodyPr>
          <a:lstStyle/>
          <a:p>
            <a:r>
              <a:rPr lang="sv-SE" dirty="0">
                <a:solidFill>
                  <a:srgbClr val="025C6D"/>
                </a:solidFill>
              </a:rPr>
              <a:t>Spira</a:t>
            </a:r>
            <a:r>
              <a:rPr lang="en-IT">
                <a:solidFill>
                  <a:srgbClr val="025C6D"/>
                </a:solidFill>
              </a:rPr>
              <a:t> </a:t>
            </a:r>
            <a:r>
              <a:rPr lang="en-IT" dirty="0">
                <a:solidFill>
                  <a:srgbClr val="025C6D"/>
                </a:solidFill>
              </a:rPr>
              <a:t>- 4</a:t>
            </a:r>
          </a:p>
        </p:txBody>
      </p:sp>
      <p:sp>
        <p:nvSpPr>
          <p:cNvPr id="3" name="Google Shape;90;p1">
            <a:extLst>
              <a:ext uri="{FF2B5EF4-FFF2-40B4-BE49-F238E27FC236}">
                <a16:creationId xmlns:a16="http://schemas.microsoft.com/office/drawing/2014/main" id="{7498A89F-973E-B96B-8EDD-FBA3F28D8788}"/>
              </a:ext>
            </a:extLst>
          </p:cNvPr>
          <p:cNvSpPr txBox="1"/>
          <p:nvPr/>
        </p:nvSpPr>
        <p:spPr>
          <a:xfrm>
            <a:off x="0" y="648347"/>
            <a:ext cx="10693500" cy="3970277"/>
          </a:xfrm>
          <a:prstGeom prst="rect">
            <a:avLst/>
          </a:prstGeom>
          <a:noFill/>
          <a:ln>
            <a:noFill/>
          </a:ln>
        </p:spPr>
        <p:txBody>
          <a:bodyPr spcFirstLastPara="1" wrap="square" lIns="91425" tIns="45700" rIns="91425" bIns="45700" anchor="t" anchorCtr="0">
            <a:spAutoFit/>
          </a:bodyPr>
          <a:lstStyle/>
          <a:p>
            <a:pPr lvl="0" algn="just">
              <a:buSzPts val="1800"/>
            </a:pPr>
            <a:r>
              <a:rPr lang="en-US" sz="1800" b="1" dirty="0">
                <a:solidFill>
                  <a:srgbClr val="025C6D"/>
                </a:solidFill>
                <a:latin typeface="Arial" panose="020B0604020202020204" pitchFamily="34" charset="0"/>
                <a:cs typeface="Arial" panose="020B0604020202020204" pitchFamily="34" charset="0"/>
              </a:rPr>
              <a:t>Weekly Climatology:</a:t>
            </a:r>
          </a:p>
          <a:p>
            <a:pPr marL="285750" lvl="0" indent="-285750" algn="just">
              <a:buSzPts val="1800"/>
              <a:buFont typeface="Arial" panose="020B0604020202020204" pitchFamily="34" charset="0"/>
              <a:buChar char="•"/>
            </a:pPr>
            <a:r>
              <a:rPr lang="en-US" sz="1800" dirty="0">
                <a:solidFill>
                  <a:srgbClr val="025C6D"/>
                </a:solidFill>
                <a:latin typeface="Arial" panose="020B0604020202020204" pitchFamily="34" charset="0"/>
                <a:cs typeface="Arial" panose="020B0604020202020204" pitchFamily="34" charset="0"/>
              </a:rPr>
              <a:t>Atlantic MLs remain relatively shallow, whilst Indian and Pacific display clear annual deep MLs in Subantarctic Mode Water and Dense Shelf Water formation regions.</a:t>
            </a:r>
          </a:p>
          <a:p>
            <a:pPr marL="285750" lvl="0" indent="-285750" algn="just">
              <a:buSzPts val="1800"/>
              <a:buFont typeface="Arial" panose="020B0604020202020204" pitchFamily="34" charset="0"/>
              <a:buChar char="•"/>
            </a:pPr>
            <a:r>
              <a:rPr lang="en-US" sz="1800" dirty="0">
                <a:solidFill>
                  <a:srgbClr val="025C6D"/>
                </a:solidFill>
                <a:latin typeface="Arial" panose="020B0604020202020204" pitchFamily="34" charset="0"/>
                <a:cs typeface="Arial" panose="020B0604020202020204" pitchFamily="34" charset="0"/>
              </a:rPr>
              <a:t>MLs within the ACC deepen only slightly and otherwise remain relatively consistent throughout the year for the Atlantic and Indian sectors. However, in the Pacific sector deep MLs extend to within the ACC and those MLs display a greater seasonal variability.</a:t>
            </a:r>
          </a:p>
          <a:p>
            <a:pPr lvl="0" algn="just">
              <a:buSzPts val="1800"/>
            </a:pPr>
            <a:endParaRPr lang="en-US" sz="1800" dirty="0">
              <a:solidFill>
                <a:srgbClr val="025C6D"/>
              </a:solidFill>
              <a:latin typeface="Arial" panose="020B0604020202020204" pitchFamily="34" charset="0"/>
              <a:cs typeface="Arial" panose="020B0604020202020204" pitchFamily="34" charset="0"/>
            </a:endParaRPr>
          </a:p>
          <a:p>
            <a:pPr lvl="0" algn="just">
              <a:buSzPts val="1800"/>
            </a:pPr>
            <a:endParaRPr lang="en-US" sz="1800" dirty="0">
              <a:solidFill>
                <a:srgbClr val="025C6D"/>
              </a:solidFill>
              <a:latin typeface="Arial" panose="020B0604020202020204" pitchFamily="34" charset="0"/>
              <a:cs typeface="Arial" panose="020B0604020202020204" pitchFamily="34" charset="0"/>
            </a:endParaRPr>
          </a:p>
          <a:p>
            <a:pPr lvl="0" algn="just">
              <a:buSzPts val="1800"/>
            </a:pPr>
            <a:r>
              <a:rPr lang="en-US" sz="1800" b="1" dirty="0">
                <a:solidFill>
                  <a:srgbClr val="025C6D"/>
                </a:solidFill>
                <a:latin typeface="Arial" panose="020B0604020202020204" pitchFamily="34" charset="0"/>
                <a:cs typeface="Arial" panose="020B0604020202020204" pitchFamily="34" charset="0"/>
              </a:rPr>
              <a:t>Monthly Time Series:</a:t>
            </a:r>
          </a:p>
          <a:p>
            <a:pPr marL="285750" lvl="0" indent="-285750" algn="just">
              <a:buSzPts val="1800"/>
              <a:buFont typeface="Arial" panose="020B0604020202020204" pitchFamily="34" charset="0"/>
              <a:buChar char="•"/>
            </a:pPr>
            <a:r>
              <a:rPr lang="en-US" sz="1800" dirty="0">
                <a:solidFill>
                  <a:srgbClr val="025C6D"/>
                </a:solidFill>
                <a:latin typeface="Arial" panose="020B0604020202020204" pitchFamily="34" charset="0"/>
                <a:cs typeface="Arial" panose="020B0604020202020204" pitchFamily="34" charset="0"/>
              </a:rPr>
              <a:t>MLs remain relatively consistent in the Atlantic sector.</a:t>
            </a:r>
          </a:p>
          <a:p>
            <a:pPr marL="285750" lvl="0" indent="-285750" algn="just">
              <a:buSzPts val="1800"/>
              <a:buFont typeface="Arial" panose="020B0604020202020204" pitchFamily="34" charset="0"/>
              <a:buChar char="•"/>
            </a:pPr>
            <a:r>
              <a:rPr lang="en-US" sz="1800" dirty="0">
                <a:solidFill>
                  <a:srgbClr val="025C6D"/>
                </a:solidFill>
                <a:latin typeface="Arial" panose="020B0604020202020204" pitchFamily="34" charset="0"/>
                <a:cs typeface="Arial" panose="020B0604020202020204" pitchFamily="34" charset="0"/>
              </a:rPr>
              <a:t>Meridional extent of deep MLs in the Indian sector appears wave-like in interannual variability. </a:t>
            </a:r>
          </a:p>
          <a:p>
            <a:pPr marL="285750" lvl="0" indent="-285750" algn="just">
              <a:buSzPts val="1800"/>
              <a:buFont typeface="Arial" panose="020B0604020202020204" pitchFamily="34" charset="0"/>
              <a:buChar char="•"/>
            </a:pPr>
            <a:r>
              <a:rPr lang="en-US" sz="1800" dirty="0">
                <a:solidFill>
                  <a:srgbClr val="025C6D"/>
                </a:solidFill>
                <a:latin typeface="Arial" panose="020B0604020202020204" pitchFamily="34" charset="0"/>
                <a:cs typeface="Arial" panose="020B0604020202020204" pitchFamily="34" charset="0"/>
              </a:rPr>
              <a:t>Deep MLs consistently extend southwards across SAF in Pacific sector.</a:t>
            </a:r>
          </a:p>
          <a:p>
            <a:pPr marL="285750" lvl="0" indent="-285750" algn="just">
              <a:buSzPts val="1800"/>
              <a:buFont typeface="Arial" panose="020B0604020202020204" pitchFamily="34" charset="0"/>
              <a:buChar char="•"/>
            </a:pPr>
            <a:r>
              <a:rPr lang="en-US" sz="1800" b="0" i="0" u="none" strike="noStrike" cap="none" dirty="0">
                <a:solidFill>
                  <a:srgbClr val="025C6D"/>
                </a:solidFill>
                <a:latin typeface="Arial" panose="020B0604020202020204" pitchFamily="34" charset="0"/>
                <a:ea typeface="Arial"/>
                <a:cs typeface="Arial" panose="020B0604020202020204" pitchFamily="34" charset="0"/>
                <a:sym typeface="Arial"/>
              </a:rPr>
              <a:t>D</a:t>
            </a:r>
            <a:r>
              <a:rPr lang="en-US" sz="1800" dirty="0">
                <a:solidFill>
                  <a:srgbClr val="025C6D"/>
                </a:solidFill>
                <a:latin typeface="Arial" panose="020B0604020202020204" pitchFamily="34" charset="0"/>
                <a:cs typeface="Arial" panose="020B0604020202020204" pitchFamily="34" charset="0"/>
              </a:rPr>
              <a:t>istinct positive and negative anomalous modes throughout Pacific sector and south of ACC in Indian sector,  which may relate to climate modes.</a:t>
            </a:r>
          </a:p>
        </p:txBody>
      </p:sp>
      <p:pic>
        <p:nvPicPr>
          <p:cNvPr id="5" name="Picture 4">
            <a:extLst>
              <a:ext uri="{FF2B5EF4-FFF2-40B4-BE49-F238E27FC236}">
                <a16:creationId xmlns:a16="http://schemas.microsoft.com/office/drawing/2014/main" id="{BC74A47F-CDBC-562C-9460-BA7A7DE62D4E}"/>
              </a:ext>
            </a:extLst>
          </p:cNvPr>
          <p:cNvPicPr>
            <a:picLocks noChangeAspect="1"/>
          </p:cNvPicPr>
          <p:nvPr/>
        </p:nvPicPr>
        <p:blipFill>
          <a:blip r:embed="rId4"/>
          <a:stretch>
            <a:fillRect/>
          </a:stretch>
        </p:blipFill>
        <p:spPr>
          <a:xfrm>
            <a:off x="9117966" y="4742256"/>
            <a:ext cx="1040563" cy="71504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1772</TotalTime>
  <Words>360</Words>
  <Application>Microsoft Macintosh PowerPoint</Application>
  <PresentationFormat>Custom</PresentationFormat>
  <Paragraphs>47</Paragraphs>
  <Slides>4</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vt:i4>
      </vt:variant>
    </vt:vector>
  </HeadingPairs>
  <TitlesOfParts>
    <vt:vector size="8" baseType="lpstr">
      <vt:lpstr>Calibri</vt:lpstr>
      <vt:lpstr>Arial Black</vt:lpstr>
      <vt:lpstr>Arial</vt:lpstr>
      <vt:lpstr>Office Theme</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Tosca Ballerini</dc:creator>
  <cp:lastModifiedBy>Theo Spira</cp:lastModifiedBy>
  <cp:revision>19</cp:revision>
  <dcterms:created xsi:type="dcterms:W3CDTF">2022-03-02T08:39:10Z</dcterms:created>
  <dcterms:modified xsi:type="dcterms:W3CDTF">2022-09-01T08:39:09Z</dcterms:modified>
</cp:coreProperties>
</file>